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300" r:id="rId23"/>
    <p:sldId id="281" r:id="rId24"/>
    <p:sldId id="271" r:id="rId25"/>
    <p:sldId id="275" r:id="rId26"/>
    <p:sldId id="299" r:id="rId27"/>
    <p:sldId id="276" r:id="rId28"/>
    <p:sldId id="269" r:id="rId29"/>
    <p:sldId id="267" r:id="rId30"/>
    <p:sldId id="274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9" autoAdjust="0"/>
    <p:restoredTop sz="80000" autoAdjust="0"/>
  </p:normalViewPr>
  <p:slideViewPr>
    <p:cSldViewPr>
      <p:cViewPr>
        <p:scale>
          <a:sx n="70" d="100"/>
          <a:sy n="70" d="100"/>
        </p:scale>
        <p:origin x="-142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1E1D1F8F-7679-4E71-A36E-06BD3F1082AD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93E5C5EF-7CCC-4941-BEAC-2D720AF9EC9E}" type="parTrans" cxnId="{789A445F-2D03-4F9A-BB6E-51EB02A9E629}">
      <dgm:prSet/>
      <dgm:spPr/>
      <dgm:t>
        <a:bodyPr/>
        <a:lstStyle/>
        <a:p>
          <a:endParaRPr lang="en-US"/>
        </a:p>
      </dgm:t>
    </dgm:pt>
    <dgm:pt modelId="{DACB8138-1D19-4D7C-A136-584CF5821FD9}" type="sibTrans" cxnId="{789A445F-2D03-4F9A-BB6E-51EB02A9E629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07A84903-7D5B-4B6E-9553-7B5B830795A2}" type="pres">
      <dgm:prSet presAssocID="{579477FB-9C8B-4EF7-AD96-AF89A620F47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44D4B-FF4E-4C8E-8405-F7BF20CAD25D}" type="pres">
      <dgm:prSet presAssocID="{D5DE0AD8-49AF-4BC6-9EC3-C5DD28545C8B}" presName="level3hierChild" presStyleCnt="0"/>
      <dgm:spPr/>
    </dgm:pt>
    <dgm:pt modelId="{9DD45D6B-AF0E-43A9-AACC-E91E7FD8675F}" type="pres">
      <dgm:prSet presAssocID="{93E5C5EF-7CCC-4941-BEAC-2D720AF9EC9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0949B46-707A-496E-A9CA-26EE04C0BBE6}" type="pres">
      <dgm:prSet presAssocID="{93E5C5EF-7CCC-4941-BEAC-2D720AF9EC9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F56F2BA-41B6-48DF-9972-BDF1190B9D0D}" type="pres">
      <dgm:prSet presAssocID="{1E1D1F8F-7679-4E71-A36E-06BD3F1082AD}" presName="root2" presStyleCnt="0"/>
      <dgm:spPr/>
    </dgm:pt>
    <dgm:pt modelId="{05F5A252-A675-43F1-BE82-5C20745D59A7}" type="pres">
      <dgm:prSet presAssocID="{1E1D1F8F-7679-4E71-A36E-06BD3F1082AD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A191A-B301-401E-BB3A-46B71E37AF5C}" type="pres">
      <dgm:prSet presAssocID="{1E1D1F8F-7679-4E71-A36E-06BD3F1082AD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980A32BD-6266-4276-AFEA-9974E8B99E45}" type="pres">
      <dgm:prSet presAssocID="{A8D1C3F4-2E06-451F-80AB-689C6DFF0CE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21943E94-7A22-4CCF-AC97-A12F70B1E80D}" type="pres">
      <dgm:prSet presAssocID="{2E1AC348-8EF7-477E-9171-03B138ED958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E0C570D6-A8CF-499D-9C75-B76E4509B77F}" type="pres">
      <dgm:prSet presAssocID="{1A66B814-21F9-4C42-A588-7290E87287A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2B86A38E-F8B2-41CF-9DD1-DBCAECEC525D}" type="pres">
      <dgm:prSet presAssocID="{860C2B3F-EF17-4149-A492-7BCD5C6F1FE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F4C9767D-71F7-4ED0-BEE1-916A9C869EDD}" type="pres">
      <dgm:prSet presAssocID="{4AFC0691-1CBD-438C-9F15-A4C1C625B87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3689683-528C-4831-81BC-CF1220F63CDC}" type="pres">
      <dgm:prSet presAssocID="{2B0C8183-E395-4CC9-8CEA-578A8DFF7A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80615FD8-4E22-4D1A-8226-703DD475531A}" type="presOf" srcId="{1E1D1F8F-7679-4E71-A36E-06BD3F1082AD}" destId="{05F5A252-A675-43F1-BE82-5C20745D59A7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3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2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4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6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5" destOrd="0" parTransId="{860C2B3F-EF17-4149-A492-7BCD5C6F1FEC}" sibTransId="{914FBCA1-5607-41C4-8149-2911FB45CAE4}"/>
    <dgm:cxn modelId="{789A445F-2D03-4F9A-BB6E-51EB02A9E629}" srcId="{4DBF80C9-80E5-487B-B3E1-EE0D0B9270FA}" destId="{1E1D1F8F-7679-4E71-A36E-06BD3F1082AD}" srcOrd="1" destOrd="0" parTransId="{93E5C5EF-7CCC-4941-BEAC-2D720AF9EC9E}" sibTransId="{DACB8138-1D19-4D7C-A136-584CF5821FD9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CEDF552D-468D-4AD7-ABE0-05AE481632CA}" type="presOf" srcId="{93E5C5EF-7CCC-4941-BEAC-2D720AF9EC9E}" destId="{9DD45D6B-AF0E-43A9-AACC-E91E7FD8675F}" srcOrd="0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7905FC59-32F8-4B07-A3B1-BC384E90F655}" type="presOf" srcId="{93E5C5EF-7CCC-4941-BEAC-2D720AF9EC9E}" destId="{10949B46-707A-496E-A9CA-26EE04C0BBE6}" srcOrd="1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7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7024743-5730-44B7-9CE5-72FF7B741624}" type="presParOf" srcId="{8CB11140-E60E-4DAC-8C61-0A17C7FF09FF}" destId="{9DD45D6B-AF0E-43A9-AACC-E91E7FD8675F}" srcOrd="2" destOrd="0" presId="urn:microsoft.com/office/officeart/2008/layout/HorizontalMultiLevelHierarchy"/>
    <dgm:cxn modelId="{6AA6E050-40EB-45F2-AFFF-427F30CA3DF3}" type="presParOf" srcId="{9DD45D6B-AF0E-43A9-AACC-E91E7FD8675F}" destId="{10949B46-707A-496E-A9CA-26EE04C0BBE6}" srcOrd="0" destOrd="0" presId="urn:microsoft.com/office/officeart/2008/layout/HorizontalMultiLevelHierarchy"/>
    <dgm:cxn modelId="{689D91CF-F9AC-46BA-94C2-87C9C190261F}" type="presParOf" srcId="{8CB11140-E60E-4DAC-8C61-0A17C7FF09FF}" destId="{CF56F2BA-41B6-48DF-9972-BDF1190B9D0D}" srcOrd="3" destOrd="0" presId="urn:microsoft.com/office/officeart/2008/layout/HorizontalMultiLevelHierarchy"/>
    <dgm:cxn modelId="{04E6B8D1-B8BC-49AC-8635-C1098F6547C3}" type="presParOf" srcId="{CF56F2BA-41B6-48DF-9972-BDF1190B9D0D}" destId="{05F5A252-A675-43F1-BE82-5C20745D59A7}" srcOrd="0" destOrd="0" presId="urn:microsoft.com/office/officeart/2008/layout/HorizontalMultiLevelHierarchy"/>
    <dgm:cxn modelId="{03D3A756-CA2A-41B3-88C7-A860AE015013}" type="presParOf" srcId="{CF56F2BA-41B6-48DF-9972-BDF1190B9D0D}" destId="{ABAA191A-B301-401E-BB3A-46B71E37AF5C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4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5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6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7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8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9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10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11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2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3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4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5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Key-value store</a:t>
          </a:r>
          <a:endParaRPr lang="en-US" sz="51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Column families </a:t>
          </a:r>
          <a:endParaRPr lang="en-US" sz="51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Document database </a:t>
          </a:r>
          <a:endParaRPr lang="en-US" sz="51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Graph databases</a:t>
          </a:r>
          <a:endParaRPr lang="en-US" sz="5100" kern="1200" dirty="0"/>
        </a:p>
      </dsp:txBody>
      <dsp:txXfrm>
        <a:off x="458986" y="3142745"/>
        <a:ext cx="5178027" cy="917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</a:t>
            </a:r>
            <a:r>
              <a:rPr lang="en-US" sz="3600" dirty="0" smtClean="0"/>
              <a:t>XÂY DỰNG ỨNG DỤNG MINH HOẠ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5386680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965660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94805" y="2078127"/>
            <a:ext cx="1613003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group,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member…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, website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MVC4.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2044</TotalTime>
  <Words>2660</Words>
  <Application>Microsoft Office PowerPoint</Application>
  <PresentationFormat>On-screen Show (4:3)</PresentationFormat>
  <Paragraphs>432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luanvan_template</vt:lpstr>
      <vt:lpstr>KHOÁ LUẬN TỐT NGHIỆP TÌM HIỂU NOSQL VÀ XÂY DỰNG ỨNG DỤNG MINH HOẠ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114</cp:revision>
  <dcterms:created xsi:type="dcterms:W3CDTF">2013-01-21T13:20:08Z</dcterms:created>
  <dcterms:modified xsi:type="dcterms:W3CDTF">2013-03-10T10:52:36Z</dcterms:modified>
</cp:coreProperties>
</file>