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281" r:id="rId23"/>
    <p:sldId id="271" r:id="rId24"/>
    <p:sldId id="275" r:id="rId25"/>
    <p:sldId id="276" r:id="rId26"/>
    <p:sldId id="269" r:id="rId27"/>
    <p:sldId id="267" r:id="rId28"/>
    <p:sldId id="273" r:id="rId29"/>
    <p:sldId id="274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0000" autoAdjust="0"/>
  </p:normalViewPr>
  <p:slideViewPr>
    <p:cSldViewPr>
      <p:cViewPr varScale="1">
        <p:scale>
          <a:sx n="62" d="100"/>
          <a:sy n="62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4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4"/>
      <dgm:spPr/>
    </dgm:pt>
    <dgm:pt modelId="{C83A0EF3-93C0-466D-A8DD-089A16754FBD}" type="pres">
      <dgm:prSet presAssocID="{976137AC-44DC-48C5-9952-42CB49B018E3}" presName="dstNode" presStyleLbl="node1" presStyleIdx="0" presStyleCnt="4"/>
      <dgm:spPr/>
    </dgm:pt>
    <dgm:pt modelId="{A0C10F79-9F6B-42B4-9395-46CABC14190B}" type="pres">
      <dgm:prSet presAssocID="{2505545A-EE86-477D-B007-855E67E885B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4"/>
      <dgm:spPr/>
    </dgm:pt>
    <dgm:pt modelId="{50BC3A3D-60DC-48AC-ADBF-F8957BE14C1C}" type="pres">
      <dgm:prSet presAssocID="{A5301CBB-6FD7-4BFA-A680-5DDE91BE17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4"/>
      <dgm:spPr/>
    </dgm:pt>
    <dgm:pt modelId="{D8164F47-55FC-4F28-BD2D-C5AA53A038CE}" type="pres">
      <dgm:prSet presAssocID="{32576207-BE09-401A-8D4A-A0595FD3CD2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4"/>
      <dgm:spPr/>
    </dgm:pt>
    <dgm:pt modelId="{A3EB2A3D-E728-4CEF-9E43-37F46DD1F731}" type="pres">
      <dgm:prSet presAssocID="{D64BE623-2771-4137-81E3-3EE4F46685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FDD2-72EE-4156-A7F6-47AD3D6CD1FE}" type="pres">
      <dgm:prSet presAssocID="{D64BE623-2771-4137-81E3-3EE4F4668513}" presName="accent_4" presStyleCnt="0"/>
      <dgm:spPr/>
    </dgm:pt>
    <dgm:pt modelId="{BEED5C14-D7ED-40B9-87AD-0EE9A8E26EFA}" type="pres">
      <dgm:prSet presAssocID="{D64BE623-2771-4137-81E3-3EE4F4668513}" presName="accentRepeatNode" presStyleLbl="solidFgAcc1" presStyleIdx="3" presStyleCnt="4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3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FD78D6FA-642D-43F4-B604-0E610400344D}" type="presOf" srcId="{D64BE623-2771-4137-81E3-3EE4F4668513}" destId="{A3EB2A3D-E728-4CEF-9E43-37F46DD1F731}" srcOrd="0" destOrd="0" presId="urn:microsoft.com/office/officeart/2008/layout/VerticalCurvedList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6E3A9E57-1D7A-42F5-9084-DA018CE9AA06}" type="presParOf" srcId="{BDDA935E-1247-4007-A4A1-B1EF73C1AAAE}" destId="{A3EB2A3D-E728-4CEF-9E43-37F46DD1F731}" srcOrd="7" destOrd="0" presId="urn:microsoft.com/office/officeart/2008/layout/VerticalCurvedList"/>
    <dgm:cxn modelId="{94F1277E-B0F0-4585-AEE2-8F470274A909}" type="presParOf" srcId="{BDDA935E-1247-4007-A4A1-B1EF73C1AAAE}" destId="{590EFDD2-72EE-4156-A7F6-47AD3D6CD1FE}" srcOrd="8" destOrd="0" presId="urn:microsoft.com/office/officeart/2008/layout/VerticalCurvedList"/>
    <dgm:cxn modelId="{7A692CAD-3546-420D-AAB7-019367717F0B}" type="presParOf" srcId="{590EFDD2-72EE-4156-A7F6-47AD3D6CD1FE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</a:t>
          </a:r>
          <a:r>
            <a:rPr lang="en-US" dirty="0" smtClean="0"/>
            <a:t>store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</a:t>
          </a:r>
          <a:r>
            <a:rPr lang="en-US" dirty="0" smtClean="0"/>
            <a:t>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571106" y="389300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NoSQL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kiến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trúc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endParaRPr lang="vi-VN" sz="2800" kern="1200" dirty="0"/>
        </a:p>
      </dsp:txBody>
      <dsp:txXfrm>
        <a:off x="571106" y="389300"/>
        <a:ext cx="6953533" cy="779006"/>
      </dsp:txXfrm>
    </dsp:sp>
    <dsp:sp modelId="{8491E2FD-2149-4656-9AC1-4CA8877A600D}">
      <dsp:nvSpPr>
        <dsp:cNvPr id="0" name=""/>
        <dsp:cNvSpPr/>
      </dsp:nvSpPr>
      <dsp:spPr>
        <a:xfrm>
          <a:off x="84227" y="291924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1017728" y="1558012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dữ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endParaRPr lang="vi-VN" sz="2800" kern="1200" dirty="0"/>
        </a:p>
      </dsp:txBody>
      <dsp:txXfrm>
        <a:off x="1017728" y="1558012"/>
        <a:ext cx="6506911" cy="779006"/>
      </dsp:txXfrm>
    </dsp:sp>
    <dsp:sp modelId="{8E9A79AD-D5D8-4846-9709-A0FC878228A8}">
      <dsp:nvSpPr>
        <dsp:cNvPr id="0" name=""/>
        <dsp:cNvSpPr/>
      </dsp:nvSpPr>
      <dsp:spPr>
        <a:xfrm>
          <a:off x="530849" y="1460636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17728" y="2726724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Tìm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hiểu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endParaRPr lang="vi-VN" sz="2800" kern="1200" dirty="0"/>
        </a:p>
      </dsp:txBody>
      <dsp:txXfrm>
        <a:off x="1017728" y="2726724"/>
        <a:ext cx="6506911" cy="779006"/>
      </dsp:txXfrm>
    </dsp:sp>
    <dsp:sp modelId="{6BD23450-0A43-4524-9D9C-4EEC66926AD5}">
      <dsp:nvSpPr>
        <dsp:cNvPr id="0" name=""/>
        <dsp:cNvSpPr/>
      </dsp:nvSpPr>
      <dsp:spPr>
        <a:xfrm>
          <a:off x="530849" y="2629349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B2A3D-E728-4CEF-9E43-37F46DD1F731}">
      <dsp:nvSpPr>
        <dsp:cNvPr id="0" name=""/>
        <dsp:cNvSpPr/>
      </dsp:nvSpPr>
      <dsp:spPr>
        <a:xfrm>
          <a:off x="571106" y="3895436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endParaRPr lang="vi-VN" sz="2800" kern="1200" dirty="0"/>
        </a:p>
      </dsp:txBody>
      <dsp:txXfrm>
        <a:off x="571106" y="3895436"/>
        <a:ext cx="6953533" cy="779006"/>
      </dsp:txXfrm>
    </dsp:sp>
    <dsp:sp modelId="{BEED5C14-D7ED-40B9-87AD-0EE9A8E26EFA}">
      <dsp:nvSpPr>
        <dsp:cNvPr id="0" name=""/>
        <dsp:cNvSpPr/>
      </dsp:nvSpPr>
      <dsp:spPr>
        <a:xfrm>
          <a:off x="84227" y="3798061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Key-value </a:t>
          </a:r>
          <a:r>
            <a:rPr lang="en-US" sz="5100" kern="1200" dirty="0" smtClean="0"/>
            <a:t>store</a:t>
          </a:r>
          <a:endParaRPr lang="en-US" sz="51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Column </a:t>
          </a:r>
          <a:r>
            <a:rPr lang="en-US" sz="5100" kern="1200" dirty="0" smtClean="0"/>
            <a:t>families </a:t>
          </a:r>
          <a:endParaRPr lang="en-US" sz="51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Document database </a:t>
          </a:r>
          <a:endParaRPr lang="en-US" sz="51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Graph databases</a:t>
          </a:r>
          <a:endParaRPr lang="en-US" sz="51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authentic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avendb.net/docs/2.0/server/extending/bundles/index-replication" TargetMode="External"/><Relationship Id="rId5" Type="http://schemas.openxmlformats.org/officeDocument/2006/relationships/hyperlink" Target="http://ravendb.net/docs/2.0/server/extending/bundles/encryption" TargetMode="External"/><Relationship Id="rId4" Type="http://schemas.openxmlformats.org/officeDocument/2006/relationships/hyperlink" Target="http://ravendb.net/docs/2.0/server/extending/bundles/versio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r>
              <a:rPr lang="en-US" baseline="0" dirty="0" smtClean="0"/>
              <a:t> </a:t>
            </a:r>
            <a:r>
              <a:rPr lang="en-US" baseline="0" dirty="0" smtClean="0"/>
              <a:t>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key-value store, column families </a:t>
            </a:r>
            <a:r>
              <a:rPr lang="en-US" dirty="0" err="1" smtClean="0"/>
              <a:t>và</a:t>
            </a:r>
            <a:r>
              <a:rPr lang="en-US" dirty="0" smtClean="0"/>
              <a:t> graph database.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Như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attachment, HTTP API,…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Authentication &amp; Authorization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Versioning Bundle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Encryption Bundle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Index Replication Bundle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7057944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5386680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</a:t>
            </a:r>
            <a:r>
              <a:rPr lang="en-US" sz="1600" kern="1200" dirty="0" smtClean="0"/>
              <a:t>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qua.</a:t>
            </a:r>
            <a:endParaRPr lang="en-US" dirty="0"/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1794</TotalTime>
  <Words>2706</Words>
  <Application>Microsoft Office PowerPoint</Application>
  <PresentationFormat>On-screen Show (4:3)</PresentationFormat>
  <Paragraphs>425</Paragraphs>
  <Slides>30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105</cp:revision>
  <dcterms:created xsi:type="dcterms:W3CDTF">2013-01-21T13:20:08Z</dcterms:created>
  <dcterms:modified xsi:type="dcterms:W3CDTF">2013-03-09T13:59:42Z</dcterms:modified>
</cp:coreProperties>
</file>