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96" r:id="rId8"/>
    <p:sldId id="297" r:id="rId9"/>
    <p:sldId id="263" r:id="rId10"/>
    <p:sldId id="272" r:id="rId11"/>
    <p:sldId id="266" r:id="rId12"/>
    <p:sldId id="264" r:id="rId13"/>
    <p:sldId id="265" r:id="rId14"/>
    <p:sldId id="259" r:id="rId15"/>
    <p:sldId id="290" r:id="rId16"/>
    <p:sldId id="291" r:id="rId17"/>
    <p:sldId id="292" r:id="rId18"/>
    <p:sldId id="293" r:id="rId19"/>
    <p:sldId id="294" r:id="rId20"/>
    <p:sldId id="295" r:id="rId21"/>
    <p:sldId id="268" r:id="rId22"/>
    <p:sldId id="300" r:id="rId23"/>
    <p:sldId id="281" r:id="rId24"/>
    <p:sldId id="271" r:id="rId25"/>
    <p:sldId id="275" r:id="rId26"/>
    <p:sldId id="299" r:id="rId27"/>
    <p:sldId id="276" r:id="rId28"/>
    <p:sldId id="269" r:id="rId29"/>
    <p:sldId id="267" r:id="rId30"/>
    <p:sldId id="273" r:id="rId31"/>
    <p:sldId id="274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9" autoAdjust="0"/>
    <p:restoredTop sz="80000" autoAdjust="0"/>
  </p:normalViewPr>
  <p:slideViewPr>
    <p:cSldViewPr>
      <p:cViewPr>
        <p:scale>
          <a:sx n="70" d="100"/>
          <a:sy n="70" d="100"/>
        </p:scale>
        <p:origin x="-82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C148D-6CCB-41BA-ADDD-CB676013E797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3C418E2-214F-498D-924A-9BAFA354FE1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RDBMS</a:t>
          </a:r>
          <a:endParaRPr lang="vi-VN" dirty="0"/>
        </a:p>
      </dgm:t>
    </dgm:pt>
    <dgm:pt modelId="{68ED9A61-9473-4BD3-B4DA-C037C433897A}" type="parTrans" cxnId="{5A5137E4-0652-429D-9BC2-61C8ACE8EAA5}">
      <dgm:prSet/>
      <dgm:spPr/>
      <dgm:t>
        <a:bodyPr/>
        <a:lstStyle/>
        <a:p>
          <a:endParaRPr lang="vi-VN"/>
        </a:p>
      </dgm:t>
    </dgm:pt>
    <dgm:pt modelId="{2E6C4D2A-795B-4679-BD3B-87CE970AB4AE}" type="sibTrans" cxnId="{5A5137E4-0652-429D-9BC2-61C8ACE8EAA5}">
      <dgm:prSet/>
      <dgm:spPr/>
      <dgm:t>
        <a:bodyPr/>
        <a:lstStyle/>
        <a:p>
          <a:endParaRPr lang="vi-VN"/>
        </a:p>
      </dgm:t>
    </dgm:pt>
    <dgm:pt modelId="{21F38359-7CC7-42BF-84D1-55864637BE3A}">
      <dgm:prSet phldrT="[Text]"/>
      <dgm:spPr/>
      <dgm:t>
        <a:bodyPr/>
        <a:lstStyle/>
        <a:p>
          <a:r>
            <a:rPr lang="en-US" dirty="0" smtClean="0"/>
            <a:t>SQL</a:t>
          </a:r>
          <a:endParaRPr lang="vi-VN" dirty="0"/>
        </a:p>
      </dgm:t>
    </dgm:pt>
    <dgm:pt modelId="{C1AB41EF-3E2F-46B2-8BD8-EC8E8CCECBAC}" type="parTrans" cxnId="{6C6F6792-1919-40CD-940A-FB3C30644389}">
      <dgm:prSet/>
      <dgm:spPr/>
      <dgm:t>
        <a:bodyPr/>
        <a:lstStyle/>
        <a:p>
          <a:endParaRPr lang="vi-VN"/>
        </a:p>
      </dgm:t>
    </dgm:pt>
    <dgm:pt modelId="{C4956621-6E74-4EF1-904F-5914EBE1AA71}" type="sibTrans" cxnId="{6C6F6792-1919-40CD-940A-FB3C30644389}">
      <dgm:prSet/>
      <dgm:spPr/>
      <dgm:t>
        <a:bodyPr/>
        <a:lstStyle/>
        <a:p>
          <a:endParaRPr lang="vi-VN"/>
        </a:p>
      </dgm:t>
    </dgm:pt>
    <dgm:pt modelId="{F5D56511-F89B-44AB-BEDF-4CAD3F4AEA85}">
      <dgm:prSet phldrT="[Text]"/>
      <dgm:spPr/>
      <dgm:t>
        <a:bodyPr/>
        <a:lstStyle/>
        <a:p>
          <a:r>
            <a:rPr lang="en-US" dirty="0" smtClean="0"/>
            <a:t>Relational model</a:t>
          </a:r>
          <a:endParaRPr lang="vi-VN" dirty="0"/>
        </a:p>
      </dgm:t>
    </dgm:pt>
    <dgm:pt modelId="{2F43DAB5-DE21-4C2F-94C7-674D14C0B698}" type="parTrans" cxnId="{AA566C09-BFA6-41A9-B253-E3E694251DCC}">
      <dgm:prSet/>
      <dgm:spPr/>
      <dgm:t>
        <a:bodyPr/>
        <a:lstStyle/>
        <a:p>
          <a:endParaRPr lang="vi-VN"/>
        </a:p>
      </dgm:t>
    </dgm:pt>
    <dgm:pt modelId="{78061199-1887-4DB1-9C6D-A570CF6AC8EA}" type="sibTrans" cxnId="{AA566C09-BFA6-41A9-B253-E3E694251DCC}">
      <dgm:prSet/>
      <dgm:spPr/>
      <dgm:t>
        <a:bodyPr/>
        <a:lstStyle/>
        <a:p>
          <a:endParaRPr lang="vi-VN"/>
        </a:p>
      </dgm:t>
    </dgm:pt>
    <dgm:pt modelId="{9F455BC5-DB35-4914-844A-A47E71FD18FE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vi-VN" dirty="0"/>
        </a:p>
      </dgm:t>
    </dgm:pt>
    <dgm:pt modelId="{D733BD7E-3427-45BA-9CD2-98580CC4FCF1}" type="parTrans" cxnId="{7CCACA70-11BC-4F73-9177-6EE28F2C133F}">
      <dgm:prSet/>
      <dgm:spPr/>
      <dgm:t>
        <a:bodyPr/>
        <a:lstStyle/>
        <a:p>
          <a:endParaRPr lang="vi-VN"/>
        </a:p>
      </dgm:t>
    </dgm:pt>
    <dgm:pt modelId="{76E33365-7F8C-4E52-9B6B-74E0F24D8591}" type="sibTrans" cxnId="{7CCACA70-11BC-4F73-9177-6EE28F2C133F}">
      <dgm:prSet/>
      <dgm:spPr/>
      <dgm:t>
        <a:bodyPr/>
        <a:lstStyle/>
        <a:p>
          <a:endParaRPr lang="vi-VN"/>
        </a:p>
      </dgm:t>
    </dgm:pt>
    <dgm:pt modelId="{64E78DF0-CA3F-47CF-A469-4ED48DAF20C1}">
      <dgm:prSet phldrT="[Text]"/>
      <dgm:spPr/>
      <dgm:t>
        <a:bodyPr/>
        <a:lstStyle/>
        <a:p>
          <a:r>
            <a:rPr lang="en-US" dirty="0" smtClean="0"/>
            <a:t>Table/Row</a:t>
          </a:r>
          <a:endParaRPr lang="vi-VN" dirty="0"/>
        </a:p>
      </dgm:t>
    </dgm:pt>
    <dgm:pt modelId="{D1AFDDB7-7592-4A6B-AF26-9E217CB48E88}" type="parTrans" cxnId="{F6FBF529-EE58-4DFA-B0BD-5A3E419C53E5}">
      <dgm:prSet/>
      <dgm:spPr/>
      <dgm:t>
        <a:bodyPr/>
        <a:lstStyle/>
        <a:p>
          <a:endParaRPr lang="vi-VN"/>
        </a:p>
      </dgm:t>
    </dgm:pt>
    <dgm:pt modelId="{7B59ACAA-8E04-4627-9FB2-6D18B77029E4}" type="sibTrans" cxnId="{F6FBF529-EE58-4DFA-B0BD-5A3E419C53E5}">
      <dgm:prSet/>
      <dgm:spPr/>
      <dgm:t>
        <a:bodyPr/>
        <a:lstStyle/>
        <a:p>
          <a:endParaRPr lang="vi-VN"/>
        </a:p>
      </dgm:t>
    </dgm:pt>
    <dgm:pt modelId="{D4512FFB-285C-4BDA-B395-77BE4747CA16}">
      <dgm:prSet/>
      <dgm:spPr/>
      <dgm:t>
        <a:bodyPr/>
        <a:lstStyle/>
        <a:p>
          <a:r>
            <a:rPr lang="vi-VN" dirty="0" err="1" smtClean="0"/>
            <a:t>Schema</a:t>
          </a:r>
          <a:endParaRPr lang="vi-VN" dirty="0"/>
        </a:p>
      </dgm:t>
    </dgm:pt>
    <dgm:pt modelId="{D3AC3B71-2B44-4340-AF67-B85C136C1C7F}" type="parTrans" cxnId="{99AEEAFC-19AE-429E-AD75-6BDA4083DD37}">
      <dgm:prSet/>
      <dgm:spPr/>
      <dgm:t>
        <a:bodyPr/>
        <a:lstStyle/>
        <a:p>
          <a:endParaRPr lang="vi-VN"/>
        </a:p>
      </dgm:t>
    </dgm:pt>
    <dgm:pt modelId="{04A56CC8-812D-4D99-AB3A-642EDE5CF79F}" type="sibTrans" cxnId="{99AEEAFC-19AE-429E-AD75-6BDA4083DD37}">
      <dgm:prSet/>
      <dgm:spPr/>
      <dgm:t>
        <a:bodyPr/>
        <a:lstStyle/>
        <a:p>
          <a:endParaRPr lang="vi-VN"/>
        </a:p>
      </dgm:t>
    </dgm:pt>
    <dgm:pt modelId="{B8A752D0-B1DA-439D-BEF3-1D6BEB076FEB}">
      <dgm:prSet/>
      <dgm:spPr/>
      <dgm:t>
        <a:bodyPr/>
        <a:lstStyle/>
        <a:p>
          <a:r>
            <a:rPr lang="vi-VN" dirty="0" err="1" smtClean="0"/>
            <a:t>Foreign</a:t>
          </a:r>
          <a:r>
            <a:rPr lang="vi-VN" dirty="0" smtClean="0"/>
            <a:t> </a:t>
          </a:r>
          <a:r>
            <a:rPr lang="vi-VN" dirty="0" err="1" smtClean="0"/>
            <a:t>keys</a:t>
          </a:r>
          <a:endParaRPr lang="vi-VN" dirty="0"/>
        </a:p>
      </dgm:t>
    </dgm:pt>
    <dgm:pt modelId="{6D331D53-C55B-4F17-BE82-1967BE04D3A9}" type="parTrans" cxnId="{45EDC033-B9F3-46A0-A21C-E0171B3BE2B1}">
      <dgm:prSet/>
      <dgm:spPr/>
      <dgm:t>
        <a:bodyPr/>
        <a:lstStyle/>
        <a:p>
          <a:endParaRPr lang="vi-VN"/>
        </a:p>
      </dgm:t>
    </dgm:pt>
    <dgm:pt modelId="{A3304AD2-EF36-49F4-9CC3-AA806E32E612}" type="sibTrans" cxnId="{45EDC033-B9F3-46A0-A21C-E0171B3BE2B1}">
      <dgm:prSet/>
      <dgm:spPr/>
      <dgm:t>
        <a:bodyPr/>
        <a:lstStyle/>
        <a:p>
          <a:endParaRPr lang="vi-VN"/>
        </a:p>
      </dgm:t>
    </dgm:pt>
    <dgm:pt modelId="{B579923D-202F-45AA-9616-DAE336CE8340}">
      <dgm:prSet phldrT="[Text]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D38DD03-55E2-4021-BF7F-C1E426D59F97}" type="parTrans" cxnId="{EA39179F-63F3-4E48-A627-03F8478C2F28}">
      <dgm:prSet/>
      <dgm:spPr/>
      <dgm:t>
        <a:bodyPr/>
        <a:lstStyle/>
        <a:p>
          <a:endParaRPr lang="vi-VN"/>
        </a:p>
      </dgm:t>
    </dgm:pt>
    <dgm:pt modelId="{71A5EB06-E2AA-4C71-B38F-6D42673DEA6C}" type="sibTrans" cxnId="{EA39179F-63F3-4E48-A627-03F8478C2F28}">
      <dgm:prSet/>
      <dgm:spPr/>
      <dgm:t>
        <a:bodyPr/>
        <a:lstStyle/>
        <a:p>
          <a:endParaRPr lang="vi-VN"/>
        </a:p>
      </dgm:t>
    </dgm:pt>
    <dgm:pt modelId="{785B314A-97C7-4E3F-AF59-1269DD84A807}">
      <dgm:prSet phldrT="[Text]"/>
      <dgm:spPr/>
      <dgm:t>
        <a:bodyPr/>
        <a:lstStyle/>
        <a:p>
          <a:endParaRPr lang="en-US"/>
        </a:p>
      </dgm:t>
    </dgm:pt>
    <dgm:pt modelId="{734A3C7D-3B52-491B-9B7A-C4FAE9B50BC9}" type="parTrans" cxnId="{FB965888-53ED-4CAA-B0D3-FA1032F7BB8D}">
      <dgm:prSet/>
      <dgm:spPr/>
      <dgm:t>
        <a:bodyPr/>
        <a:lstStyle/>
        <a:p>
          <a:endParaRPr lang="vi-VN"/>
        </a:p>
      </dgm:t>
    </dgm:pt>
    <dgm:pt modelId="{02520A76-D8B3-417C-9462-5EEEC7BB734D}" type="sibTrans" cxnId="{FB965888-53ED-4CAA-B0D3-FA1032F7BB8D}">
      <dgm:prSet/>
      <dgm:spPr/>
      <dgm:t>
        <a:bodyPr/>
        <a:lstStyle/>
        <a:p>
          <a:endParaRPr lang="vi-VN"/>
        </a:p>
      </dgm:t>
    </dgm:pt>
    <dgm:pt modelId="{533F08EA-D59A-48F0-8544-45F014737071}">
      <dgm:prSet phldrT="[Text]"/>
      <dgm:spPr/>
      <dgm:t>
        <a:bodyPr/>
        <a:lstStyle/>
        <a:p>
          <a:endParaRPr lang="en-US"/>
        </a:p>
      </dgm:t>
    </dgm:pt>
    <dgm:pt modelId="{19643307-99F0-4FCC-9CD4-EA29239FBB12}" type="parTrans" cxnId="{E3E24593-5BBA-4F67-BD69-3E3A16B3142C}">
      <dgm:prSet/>
      <dgm:spPr/>
      <dgm:t>
        <a:bodyPr/>
        <a:lstStyle/>
        <a:p>
          <a:endParaRPr lang="vi-VN"/>
        </a:p>
      </dgm:t>
    </dgm:pt>
    <dgm:pt modelId="{F22F4C21-772D-4BB8-8D57-A590CECFE48F}" type="sibTrans" cxnId="{E3E24593-5BBA-4F67-BD69-3E3A16B3142C}">
      <dgm:prSet/>
      <dgm:spPr/>
      <dgm:t>
        <a:bodyPr/>
        <a:lstStyle/>
        <a:p>
          <a:endParaRPr lang="vi-VN"/>
        </a:p>
      </dgm:t>
    </dgm:pt>
    <dgm:pt modelId="{282C5D1F-5C34-495D-9F00-1CED56CA7A34}" type="pres">
      <dgm:prSet presAssocID="{EB3C148D-6CCB-41BA-ADDD-CB676013E7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A74F5-683A-4FB8-970B-12B41CAC55FA}" type="pres">
      <dgm:prSet presAssocID="{D3C418E2-214F-498D-924A-9BAFA354FE11}" presName="centerShape" presStyleLbl="node0" presStyleIdx="0" presStyleCnt="1"/>
      <dgm:spPr/>
      <dgm:t>
        <a:bodyPr/>
        <a:lstStyle/>
        <a:p>
          <a:endParaRPr lang="vi-VN"/>
        </a:p>
      </dgm:t>
    </dgm:pt>
    <dgm:pt modelId="{B6CCA873-9101-496D-AA79-3586BE95AC25}" type="pres">
      <dgm:prSet presAssocID="{C1AB41EF-3E2F-46B2-8BD8-EC8E8CCECBAC}" presName="parTrans" presStyleLbl="sibTrans2D1" presStyleIdx="0" presStyleCnt="6"/>
      <dgm:spPr/>
      <dgm:t>
        <a:bodyPr/>
        <a:lstStyle/>
        <a:p>
          <a:endParaRPr lang="en-US"/>
        </a:p>
      </dgm:t>
    </dgm:pt>
    <dgm:pt modelId="{C9D032A9-9EFB-4F42-999A-08287A9F5B35}" type="pres">
      <dgm:prSet presAssocID="{C1AB41EF-3E2F-46B2-8BD8-EC8E8CCECBA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5E3796B-6FA1-4152-84A3-8DD33D975564}" type="pres">
      <dgm:prSet presAssocID="{21F38359-7CC7-42BF-84D1-55864637BE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E307DF-CD5C-49E5-A4C2-516A3EC655CF}" type="pres">
      <dgm:prSet presAssocID="{2F43DAB5-DE21-4C2F-94C7-674D14C0B698}" presName="parTrans" presStyleLbl="sibTrans2D1" presStyleIdx="1" presStyleCnt="6"/>
      <dgm:spPr/>
      <dgm:t>
        <a:bodyPr/>
        <a:lstStyle/>
        <a:p>
          <a:endParaRPr lang="en-US"/>
        </a:p>
      </dgm:t>
    </dgm:pt>
    <dgm:pt modelId="{646E510D-E88F-4E7D-B6FA-9E7C9DA683C0}" type="pres">
      <dgm:prSet presAssocID="{2F43DAB5-DE21-4C2F-94C7-674D14C0B69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2F0E5A1-30E2-461B-B3C5-2D88C43AACDE}" type="pres">
      <dgm:prSet presAssocID="{F5D56511-F89B-44AB-BEDF-4CAD3F4AEA8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C7A011F-68AC-4C82-B9FB-3B92B5E65918}" type="pres">
      <dgm:prSet presAssocID="{6D331D53-C55B-4F17-BE82-1967BE04D3A9}" presName="parTrans" presStyleLbl="sibTrans2D1" presStyleIdx="2" presStyleCnt="6"/>
      <dgm:spPr/>
      <dgm:t>
        <a:bodyPr/>
        <a:lstStyle/>
        <a:p>
          <a:endParaRPr lang="en-US"/>
        </a:p>
      </dgm:t>
    </dgm:pt>
    <dgm:pt modelId="{5902B782-C608-4C11-A416-9C79682DC799}" type="pres">
      <dgm:prSet presAssocID="{6D331D53-C55B-4F17-BE82-1967BE04D3A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0630578-C9EB-497A-8310-55F4B0E4662D}" type="pres">
      <dgm:prSet presAssocID="{B8A752D0-B1DA-439D-BEF3-1D6BEB076F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1B1CED1-538D-4BBE-BA8D-19DF6AECB407}" type="pres">
      <dgm:prSet presAssocID="{D3AC3B71-2B44-4340-AF67-B85C136C1C7F}" presName="parTrans" presStyleLbl="sibTrans2D1" presStyleIdx="3" presStyleCnt="6"/>
      <dgm:spPr/>
      <dgm:t>
        <a:bodyPr/>
        <a:lstStyle/>
        <a:p>
          <a:endParaRPr lang="en-US"/>
        </a:p>
      </dgm:t>
    </dgm:pt>
    <dgm:pt modelId="{FB512D06-A756-46D1-8FD4-1ACF53080F21}" type="pres">
      <dgm:prSet presAssocID="{D3AC3B71-2B44-4340-AF67-B85C136C1C7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58B5E3B-094F-4757-8256-5CB2C2DB5CEC}" type="pres">
      <dgm:prSet presAssocID="{D4512FFB-285C-4BDA-B395-77BE4747CA1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BF2C9B9-551E-487D-A239-E50043FA1502}" type="pres">
      <dgm:prSet presAssocID="{D733BD7E-3427-45BA-9CD2-98580CC4FCF1}" presName="parTrans" presStyleLbl="sibTrans2D1" presStyleIdx="4" presStyleCnt="6"/>
      <dgm:spPr/>
      <dgm:t>
        <a:bodyPr/>
        <a:lstStyle/>
        <a:p>
          <a:endParaRPr lang="en-US"/>
        </a:p>
      </dgm:t>
    </dgm:pt>
    <dgm:pt modelId="{5AE61860-2F5D-4096-9F05-D1AE4C6B5245}" type="pres">
      <dgm:prSet presAssocID="{D733BD7E-3427-45BA-9CD2-98580CC4FCF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702E92E-A094-4283-8FD4-A032D5328AC1}" type="pres">
      <dgm:prSet presAssocID="{9F455BC5-DB35-4914-844A-A47E71FD18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F8B10DD-F348-4814-AE26-99D6E2AB2720}" type="pres">
      <dgm:prSet presAssocID="{D1AFDDB7-7592-4A6B-AF26-9E217CB48E88}" presName="parTrans" presStyleLbl="sibTrans2D1" presStyleIdx="5" presStyleCnt="6"/>
      <dgm:spPr/>
      <dgm:t>
        <a:bodyPr/>
        <a:lstStyle/>
        <a:p>
          <a:endParaRPr lang="en-US"/>
        </a:p>
      </dgm:t>
    </dgm:pt>
    <dgm:pt modelId="{75333343-F7F7-42CE-B7CB-B1608ECC3563}" type="pres">
      <dgm:prSet presAssocID="{D1AFDDB7-7592-4A6B-AF26-9E217CB48E88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1172EB5-9F67-4A0A-9BC4-2BC8255337CC}" type="pres">
      <dgm:prSet presAssocID="{64E78DF0-CA3F-47CF-A469-4ED48DAF20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AA566C09-BFA6-41A9-B253-E3E694251DCC}" srcId="{D3C418E2-214F-498D-924A-9BAFA354FE11}" destId="{F5D56511-F89B-44AB-BEDF-4CAD3F4AEA85}" srcOrd="1" destOrd="0" parTransId="{2F43DAB5-DE21-4C2F-94C7-674D14C0B698}" sibTransId="{78061199-1887-4DB1-9C6D-A570CF6AC8EA}"/>
    <dgm:cxn modelId="{BBC852E3-F520-40CB-BF48-B89E5ECC6204}" type="presOf" srcId="{2F43DAB5-DE21-4C2F-94C7-674D14C0B698}" destId="{69E307DF-CD5C-49E5-A4C2-516A3EC655CF}" srcOrd="0" destOrd="0" presId="urn:microsoft.com/office/officeart/2005/8/layout/radial5"/>
    <dgm:cxn modelId="{6B88FEDC-1136-4AFA-BD8E-6C55B53CC02B}" type="presOf" srcId="{D4512FFB-285C-4BDA-B395-77BE4747CA16}" destId="{558B5E3B-094F-4757-8256-5CB2C2DB5CEC}" srcOrd="0" destOrd="0" presId="urn:microsoft.com/office/officeart/2005/8/layout/radial5"/>
    <dgm:cxn modelId="{66D37507-C15F-4423-B16B-70F8AB4F65DC}" type="presOf" srcId="{D3AC3B71-2B44-4340-AF67-B85C136C1C7F}" destId="{11B1CED1-538D-4BBE-BA8D-19DF6AECB407}" srcOrd="0" destOrd="0" presId="urn:microsoft.com/office/officeart/2005/8/layout/radial5"/>
    <dgm:cxn modelId="{5F2FA9A2-BBE8-4927-B9DA-0FC4740853C4}" type="presOf" srcId="{D733BD7E-3427-45BA-9CD2-98580CC4FCF1}" destId="{2BF2C9B9-551E-487D-A239-E50043FA1502}" srcOrd="0" destOrd="0" presId="urn:microsoft.com/office/officeart/2005/8/layout/radial5"/>
    <dgm:cxn modelId="{36618FF8-2C99-44D4-9152-D0B0FB348B9D}" type="presOf" srcId="{C1AB41EF-3E2F-46B2-8BD8-EC8E8CCECBAC}" destId="{C9D032A9-9EFB-4F42-999A-08287A9F5B35}" srcOrd="1" destOrd="0" presId="urn:microsoft.com/office/officeart/2005/8/layout/radial5"/>
    <dgm:cxn modelId="{5731899D-D921-4CCF-B648-996AB921D57A}" type="presOf" srcId="{6D331D53-C55B-4F17-BE82-1967BE04D3A9}" destId="{DC7A011F-68AC-4C82-B9FB-3B92B5E65918}" srcOrd="0" destOrd="0" presId="urn:microsoft.com/office/officeart/2005/8/layout/radial5"/>
    <dgm:cxn modelId="{6C6F6792-1919-40CD-940A-FB3C30644389}" srcId="{D3C418E2-214F-498D-924A-9BAFA354FE11}" destId="{21F38359-7CC7-42BF-84D1-55864637BE3A}" srcOrd="0" destOrd="0" parTransId="{C1AB41EF-3E2F-46B2-8BD8-EC8E8CCECBAC}" sibTransId="{C4956621-6E74-4EF1-904F-5914EBE1AA71}"/>
    <dgm:cxn modelId="{65A48A19-0586-47B4-88B6-CE02E93721D7}" type="presOf" srcId="{D3C418E2-214F-498D-924A-9BAFA354FE11}" destId="{AD3A74F5-683A-4FB8-970B-12B41CAC55FA}" srcOrd="0" destOrd="0" presId="urn:microsoft.com/office/officeart/2005/8/layout/radial5"/>
    <dgm:cxn modelId="{45EDC033-B9F3-46A0-A21C-E0171B3BE2B1}" srcId="{D3C418E2-214F-498D-924A-9BAFA354FE11}" destId="{B8A752D0-B1DA-439D-BEF3-1D6BEB076FEB}" srcOrd="2" destOrd="0" parTransId="{6D331D53-C55B-4F17-BE82-1967BE04D3A9}" sibTransId="{A3304AD2-EF36-49F4-9CC3-AA806E32E612}"/>
    <dgm:cxn modelId="{245789EE-BCBB-4036-B1B5-11FE4B1B20EB}" type="presOf" srcId="{D1AFDDB7-7592-4A6B-AF26-9E217CB48E88}" destId="{75333343-F7F7-42CE-B7CB-B1608ECC3563}" srcOrd="1" destOrd="0" presId="urn:microsoft.com/office/officeart/2005/8/layout/radial5"/>
    <dgm:cxn modelId="{B70E546A-BB64-4ECD-A3E5-9A0B2B1E0845}" type="presOf" srcId="{F5D56511-F89B-44AB-BEDF-4CAD3F4AEA85}" destId="{D2F0E5A1-30E2-461B-B3C5-2D88C43AACDE}" srcOrd="0" destOrd="0" presId="urn:microsoft.com/office/officeart/2005/8/layout/radial5"/>
    <dgm:cxn modelId="{5A5137E4-0652-429D-9BC2-61C8ACE8EAA5}" srcId="{EB3C148D-6CCB-41BA-ADDD-CB676013E797}" destId="{D3C418E2-214F-498D-924A-9BAFA354FE11}" srcOrd="0" destOrd="0" parTransId="{68ED9A61-9473-4BD3-B4DA-C037C433897A}" sibTransId="{2E6C4D2A-795B-4679-BD3B-87CE970AB4AE}"/>
    <dgm:cxn modelId="{F6FBF529-EE58-4DFA-B0BD-5A3E419C53E5}" srcId="{D3C418E2-214F-498D-924A-9BAFA354FE11}" destId="{64E78DF0-CA3F-47CF-A469-4ED48DAF20C1}" srcOrd="5" destOrd="0" parTransId="{D1AFDDB7-7592-4A6B-AF26-9E217CB48E88}" sibTransId="{7B59ACAA-8E04-4627-9FB2-6D18B77029E4}"/>
    <dgm:cxn modelId="{FB965888-53ED-4CAA-B0D3-FA1032F7BB8D}" srcId="{EB3C148D-6CCB-41BA-ADDD-CB676013E797}" destId="{785B314A-97C7-4E3F-AF59-1269DD84A807}" srcOrd="2" destOrd="0" parTransId="{734A3C7D-3B52-491B-9B7A-C4FAE9B50BC9}" sibTransId="{02520A76-D8B3-417C-9462-5EEEC7BB734D}"/>
    <dgm:cxn modelId="{99AEEAFC-19AE-429E-AD75-6BDA4083DD37}" srcId="{D3C418E2-214F-498D-924A-9BAFA354FE11}" destId="{D4512FFB-285C-4BDA-B395-77BE4747CA16}" srcOrd="3" destOrd="0" parTransId="{D3AC3B71-2B44-4340-AF67-B85C136C1C7F}" sibTransId="{04A56CC8-812D-4D99-AB3A-642EDE5CF79F}"/>
    <dgm:cxn modelId="{94A3AA85-44AB-44A0-A405-03CB5C51D6DF}" type="presOf" srcId="{B8A752D0-B1DA-439D-BEF3-1D6BEB076FEB}" destId="{40630578-C9EB-497A-8310-55F4B0E4662D}" srcOrd="0" destOrd="0" presId="urn:microsoft.com/office/officeart/2005/8/layout/radial5"/>
    <dgm:cxn modelId="{4868A56F-1C25-4405-B78A-53452891A5B7}" type="presOf" srcId="{9F455BC5-DB35-4914-844A-A47E71FD18FE}" destId="{E702E92E-A094-4283-8FD4-A032D5328AC1}" srcOrd="0" destOrd="0" presId="urn:microsoft.com/office/officeart/2005/8/layout/radial5"/>
    <dgm:cxn modelId="{EB15567E-6655-40BF-91F1-BFC99FB4410A}" type="presOf" srcId="{2F43DAB5-DE21-4C2F-94C7-674D14C0B698}" destId="{646E510D-E88F-4E7D-B6FA-9E7C9DA683C0}" srcOrd="1" destOrd="0" presId="urn:microsoft.com/office/officeart/2005/8/layout/radial5"/>
    <dgm:cxn modelId="{CDA07D7F-7E97-43AA-8C64-B2D63A8CDE04}" type="presOf" srcId="{D3AC3B71-2B44-4340-AF67-B85C136C1C7F}" destId="{FB512D06-A756-46D1-8FD4-1ACF53080F21}" srcOrd="1" destOrd="0" presId="urn:microsoft.com/office/officeart/2005/8/layout/radial5"/>
    <dgm:cxn modelId="{12DA49FF-746E-469C-A82E-B08CF3D66451}" type="presOf" srcId="{6D331D53-C55B-4F17-BE82-1967BE04D3A9}" destId="{5902B782-C608-4C11-A416-9C79682DC799}" srcOrd="1" destOrd="0" presId="urn:microsoft.com/office/officeart/2005/8/layout/radial5"/>
    <dgm:cxn modelId="{EA39179F-63F3-4E48-A627-03F8478C2F28}" srcId="{EB3C148D-6CCB-41BA-ADDD-CB676013E797}" destId="{B579923D-202F-45AA-9616-DAE336CE8340}" srcOrd="1" destOrd="0" parTransId="{9D38DD03-55E2-4021-BF7F-C1E426D59F97}" sibTransId="{71A5EB06-E2AA-4C71-B38F-6D42673DEA6C}"/>
    <dgm:cxn modelId="{7CCACA70-11BC-4F73-9177-6EE28F2C133F}" srcId="{D3C418E2-214F-498D-924A-9BAFA354FE11}" destId="{9F455BC5-DB35-4914-844A-A47E71FD18FE}" srcOrd="4" destOrd="0" parTransId="{D733BD7E-3427-45BA-9CD2-98580CC4FCF1}" sibTransId="{76E33365-7F8C-4E52-9B6B-74E0F24D8591}"/>
    <dgm:cxn modelId="{A0475D36-87D1-4678-8D68-EBD92B5719D8}" type="presOf" srcId="{D1AFDDB7-7592-4A6B-AF26-9E217CB48E88}" destId="{AF8B10DD-F348-4814-AE26-99D6E2AB2720}" srcOrd="0" destOrd="0" presId="urn:microsoft.com/office/officeart/2005/8/layout/radial5"/>
    <dgm:cxn modelId="{E3E24593-5BBA-4F67-BD69-3E3A16B3142C}" srcId="{EB3C148D-6CCB-41BA-ADDD-CB676013E797}" destId="{533F08EA-D59A-48F0-8544-45F014737071}" srcOrd="3" destOrd="0" parTransId="{19643307-99F0-4FCC-9CD4-EA29239FBB12}" sibTransId="{F22F4C21-772D-4BB8-8D57-A590CECFE48F}"/>
    <dgm:cxn modelId="{60FB46AD-497C-431D-91EE-4A817353CEE0}" type="presOf" srcId="{64E78DF0-CA3F-47CF-A469-4ED48DAF20C1}" destId="{41172EB5-9F67-4A0A-9BC4-2BC8255337CC}" srcOrd="0" destOrd="0" presId="urn:microsoft.com/office/officeart/2005/8/layout/radial5"/>
    <dgm:cxn modelId="{07CD25DC-56BD-4527-9EA6-8DA1AFCB0026}" type="presOf" srcId="{EB3C148D-6CCB-41BA-ADDD-CB676013E797}" destId="{282C5D1F-5C34-495D-9F00-1CED56CA7A34}" srcOrd="0" destOrd="0" presId="urn:microsoft.com/office/officeart/2005/8/layout/radial5"/>
    <dgm:cxn modelId="{C686DFAF-E449-47C0-AB73-DFA78EA270D7}" type="presOf" srcId="{21F38359-7CC7-42BF-84D1-55864637BE3A}" destId="{C5E3796B-6FA1-4152-84A3-8DD33D975564}" srcOrd="0" destOrd="0" presId="urn:microsoft.com/office/officeart/2005/8/layout/radial5"/>
    <dgm:cxn modelId="{F819CDDE-A7F3-44FF-98F8-BE014E7301E5}" type="presOf" srcId="{D733BD7E-3427-45BA-9CD2-98580CC4FCF1}" destId="{5AE61860-2F5D-4096-9F05-D1AE4C6B5245}" srcOrd="1" destOrd="0" presId="urn:microsoft.com/office/officeart/2005/8/layout/radial5"/>
    <dgm:cxn modelId="{A10DB485-B6A3-4DD7-A959-9FE1CDBC2EE9}" type="presOf" srcId="{C1AB41EF-3E2F-46B2-8BD8-EC8E8CCECBAC}" destId="{B6CCA873-9101-496D-AA79-3586BE95AC25}" srcOrd="0" destOrd="0" presId="urn:microsoft.com/office/officeart/2005/8/layout/radial5"/>
    <dgm:cxn modelId="{72D4412F-D575-442D-B41D-F1619159EAED}" type="presParOf" srcId="{282C5D1F-5C34-495D-9F00-1CED56CA7A34}" destId="{AD3A74F5-683A-4FB8-970B-12B41CAC55FA}" srcOrd="0" destOrd="0" presId="urn:microsoft.com/office/officeart/2005/8/layout/radial5"/>
    <dgm:cxn modelId="{8178B35B-98FA-4F11-ADF4-D340FEAC88AF}" type="presParOf" srcId="{282C5D1F-5C34-495D-9F00-1CED56CA7A34}" destId="{B6CCA873-9101-496D-AA79-3586BE95AC25}" srcOrd="1" destOrd="0" presId="urn:microsoft.com/office/officeart/2005/8/layout/radial5"/>
    <dgm:cxn modelId="{68E25B3F-098C-4079-B9B4-7461F8CC0638}" type="presParOf" srcId="{B6CCA873-9101-496D-AA79-3586BE95AC25}" destId="{C9D032A9-9EFB-4F42-999A-08287A9F5B35}" srcOrd="0" destOrd="0" presId="urn:microsoft.com/office/officeart/2005/8/layout/radial5"/>
    <dgm:cxn modelId="{6552D526-F5FE-47E7-AC6A-5B5205CCD6E2}" type="presParOf" srcId="{282C5D1F-5C34-495D-9F00-1CED56CA7A34}" destId="{C5E3796B-6FA1-4152-84A3-8DD33D975564}" srcOrd="2" destOrd="0" presId="urn:microsoft.com/office/officeart/2005/8/layout/radial5"/>
    <dgm:cxn modelId="{D65EAB40-3346-42A9-A2B9-B4F986904273}" type="presParOf" srcId="{282C5D1F-5C34-495D-9F00-1CED56CA7A34}" destId="{69E307DF-CD5C-49E5-A4C2-516A3EC655CF}" srcOrd="3" destOrd="0" presId="urn:microsoft.com/office/officeart/2005/8/layout/radial5"/>
    <dgm:cxn modelId="{98699E20-041C-4200-9037-A92461D1B28A}" type="presParOf" srcId="{69E307DF-CD5C-49E5-A4C2-516A3EC655CF}" destId="{646E510D-E88F-4E7D-B6FA-9E7C9DA683C0}" srcOrd="0" destOrd="0" presId="urn:microsoft.com/office/officeart/2005/8/layout/radial5"/>
    <dgm:cxn modelId="{9B89E3AB-1A15-41DC-AF9A-26F373237124}" type="presParOf" srcId="{282C5D1F-5C34-495D-9F00-1CED56CA7A34}" destId="{D2F0E5A1-30E2-461B-B3C5-2D88C43AACDE}" srcOrd="4" destOrd="0" presId="urn:microsoft.com/office/officeart/2005/8/layout/radial5"/>
    <dgm:cxn modelId="{B7033A88-CF11-4426-940F-9C61BBA888B3}" type="presParOf" srcId="{282C5D1F-5C34-495D-9F00-1CED56CA7A34}" destId="{DC7A011F-68AC-4C82-B9FB-3B92B5E65918}" srcOrd="5" destOrd="0" presId="urn:microsoft.com/office/officeart/2005/8/layout/radial5"/>
    <dgm:cxn modelId="{F8F2F32E-6C2E-4C5F-9D3B-2FD6FFF924B7}" type="presParOf" srcId="{DC7A011F-68AC-4C82-B9FB-3B92B5E65918}" destId="{5902B782-C608-4C11-A416-9C79682DC799}" srcOrd="0" destOrd="0" presId="urn:microsoft.com/office/officeart/2005/8/layout/radial5"/>
    <dgm:cxn modelId="{772E3732-6311-461A-9C25-D67F0F244ED3}" type="presParOf" srcId="{282C5D1F-5C34-495D-9F00-1CED56CA7A34}" destId="{40630578-C9EB-497A-8310-55F4B0E4662D}" srcOrd="6" destOrd="0" presId="urn:microsoft.com/office/officeart/2005/8/layout/radial5"/>
    <dgm:cxn modelId="{137CE45A-314F-44D2-9A42-FF1479509438}" type="presParOf" srcId="{282C5D1F-5C34-495D-9F00-1CED56CA7A34}" destId="{11B1CED1-538D-4BBE-BA8D-19DF6AECB407}" srcOrd="7" destOrd="0" presId="urn:microsoft.com/office/officeart/2005/8/layout/radial5"/>
    <dgm:cxn modelId="{A265BBE9-CEAC-43D3-B085-6366D63A5306}" type="presParOf" srcId="{11B1CED1-538D-4BBE-BA8D-19DF6AECB407}" destId="{FB512D06-A756-46D1-8FD4-1ACF53080F21}" srcOrd="0" destOrd="0" presId="urn:microsoft.com/office/officeart/2005/8/layout/radial5"/>
    <dgm:cxn modelId="{6817F2E2-4CAD-4C35-9EB9-3DFF4596D75A}" type="presParOf" srcId="{282C5D1F-5C34-495D-9F00-1CED56CA7A34}" destId="{558B5E3B-094F-4757-8256-5CB2C2DB5CEC}" srcOrd="8" destOrd="0" presId="urn:microsoft.com/office/officeart/2005/8/layout/radial5"/>
    <dgm:cxn modelId="{848A9BAB-7F5E-4AA3-9694-6364411B9857}" type="presParOf" srcId="{282C5D1F-5C34-495D-9F00-1CED56CA7A34}" destId="{2BF2C9B9-551E-487D-A239-E50043FA1502}" srcOrd="9" destOrd="0" presId="urn:microsoft.com/office/officeart/2005/8/layout/radial5"/>
    <dgm:cxn modelId="{BDF7E4EF-11A5-48F3-B8CB-3B10BC921838}" type="presParOf" srcId="{2BF2C9B9-551E-487D-A239-E50043FA1502}" destId="{5AE61860-2F5D-4096-9F05-D1AE4C6B5245}" srcOrd="0" destOrd="0" presId="urn:microsoft.com/office/officeart/2005/8/layout/radial5"/>
    <dgm:cxn modelId="{77BE0D64-596A-41CC-B414-4B18F8CCBF81}" type="presParOf" srcId="{282C5D1F-5C34-495D-9F00-1CED56CA7A34}" destId="{E702E92E-A094-4283-8FD4-A032D5328AC1}" srcOrd="10" destOrd="0" presId="urn:microsoft.com/office/officeart/2005/8/layout/radial5"/>
    <dgm:cxn modelId="{2C343BCF-B397-4A56-9666-518C0DD67FAF}" type="presParOf" srcId="{282C5D1F-5C34-495D-9F00-1CED56CA7A34}" destId="{AF8B10DD-F348-4814-AE26-99D6E2AB2720}" srcOrd="11" destOrd="0" presId="urn:microsoft.com/office/officeart/2005/8/layout/radial5"/>
    <dgm:cxn modelId="{82329371-7DF2-43A4-9FB4-AA7302BC3508}" type="presParOf" srcId="{AF8B10DD-F348-4814-AE26-99D6E2AB2720}" destId="{75333343-F7F7-42CE-B7CB-B1608ECC3563}" srcOrd="0" destOrd="0" presId="urn:microsoft.com/office/officeart/2005/8/layout/radial5"/>
    <dgm:cxn modelId="{711BA8D4-83B8-48B2-A851-B53648A1444C}" type="presParOf" srcId="{282C5D1F-5C34-495D-9F00-1CED56CA7A34}" destId="{41172EB5-9F67-4A0A-9BC4-2BC8255337C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137AC-44DC-48C5-9952-42CB49B018E3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505545A-EE86-477D-B007-855E67E885B6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, </a:t>
          </a:r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,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vi-VN" dirty="0"/>
        </a:p>
      </dgm:t>
    </dgm:pt>
    <dgm:pt modelId="{CB802FFE-0CA3-4BD5-9F4F-FC68FF15B159}" type="parTrans" cxnId="{235A129B-81DA-455C-A266-339930674E90}">
      <dgm:prSet/>
      <dgm:spPr/>
      <dgm:t>
        <a:bodyPr/>
        <a:lstStyle/>
        <a:p>
          <a:endParaRPr lang="vi-VN"/>
        </a:p>
      </dgm:t>
    </dgm:pt>
    <dgm:pt modelId="{3AE06A55-490E-4AE5-BD96-111A8B9BD179}" type="sibTrans" cxnId="{235A129B-81DA-455C-A266-339930674E90}">
      <dgm:prSet/>
      <dgm:spPr/>
      <dgm:t>
        <a:bodyPr/>
        <a:lstStyle/>
        <a:p>
          <a:endParaRPr lang="vi-VN"/>
        </a:p>
      </dgm:t>
    </dgm:pt>
    <dgm:pt modelId="{A5301CBB-6FD7-4BFA-A680-5DDE91BE17B7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92E10C01-0247-44FE-BD67-D4ED7F40662A}" type="parTrans" cxnId="{3E54B2C3-7C81-4BF3-BAD5-0ECF2C3E664D}">
      <dgm:prSet/>
      <dgm:spPr/>
      <dgm:t>
        <a:bodyPr/>
        <a:lstStyle/>
        <a:p>
          <a:endParaRPr lang="vi-VN"/>
        </a:p>
      </dgm:t>
    </dgm:pt>
    <dgm:pt modelId="{222269B5-1A47-4CCF-8CC8-8B9FEBAD13EC}" type="sibTrans" cxnId="{3E54B2C3-7C81-4BF3-BAD5-0ECF2C3E664D}">
      <dgm:prSet/>
      <dgm:spPr/>
      <dgm:t>
        <a:bodyPr/>
        <a:lstStyle/>
        <a:p>
          <a:endParaRPr lang="vi-VN"/>
        </a:p>
      </dgm:t>
    </dgm:pt>
    <dgm:pt modelId="{32576207-BE09-401A-8D4A-A0595FD3CD20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khai</a:t>
          </a:r>
          <a:r>
            <a:rPr lang="en-US" dirty="0" smtClean="0"/>
            <a:t> </a:t>
          </a:r>
          <a:r>
            <a:rPr lang="en-US" dirty="0" err="1" smtClean="0"/>
            <a:t>NoSQL</a:t>
          </a:r>
          <a:r>
            <a:rPr lang="en-US" dirty="0" smtClean="0"/>
            <a:t> </a:t>
          </a:r>
          <a:r>
            <a:rPr lang="en-US" dirty="0" err="1" smtClean="0"/>
            <a:t>phổ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vi-VN" dirty="0"/>
        </a:p>
      </dgm:t>
    </dgm:pt>
    <dgm:pt modelId="{1C8267E3-5755-41E7-BF45-7C3A9B53DDEF}" type="parTrans" cxnId="{384823B5-0F0E-4732-9894-B0EA8C8242DD}">
      <dgm:prSet/>
      <dgm:spPr/>
      <dgm:t>
        <a:bodyPr/>
        <a:lstStyle/>
        <a:p>
          <a:endParaRPr lang="vi-VN"/>
        </a:p>
      </dgm:t>
    </dgm:pt>
    <dgm:pt modelId="{A3823943-A6FC-4560-8086-2E2362E5E9E2}" type="sibTrans" cxnId="{384823B5-0F0E-4732-9894-B0EA8C8242DD}">
      <dgm:prSet/>
      <dgm:spPr/>
      <dgm:t>
        <a:bodyPr/>
        <a:lstStyle/>
        <a:p>
          <a:endParaRPr lang="vi-VN"/>
        </a:p>
      </dgm:t>
    </dgm:pt>
    <dgm:pt modelId="{D64BE623-2771-4137-81E3-3EE4F4668513}">
      <dgm:prSet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endParaRPr lang="vi-VN" dirty="0"/>
        </a:p>
      </dgm:t>
    </dgm:pt>
    <dgm:pt modelId="{FF924CA1-8A56-47B3-BDAC-8B4A779EC678}" type="parTrans" cxnId="{D82BBE1C-75DC-4EFF-8A0A-9DC5887C8AEC}">
      <dgm:prSet/>
      <dgm:spPr/>
      <dgm:t>
        <a:bodyPr/>
        <a:lstStyle/>
        <a:p>
          <a:endParaRPr lang="vi-VN"/>
        </a:p>
      </dgm:t>
    </dgm:pt>
    <dgm:pt modelId="{B2E29B87-7508-4EA0-92B6-C8002287C830}" type="sibTrans" cxnId="{D82BBE1C-75DC-4EFF-8A0A-9DC5887C8AEC}">
      <dgm:prSet/>
      <dgm:spPr/>
      <dgm:t>
        <a:bodyPr/>
        <a:lstStyle/>
        <a:p>
          <a:endParaRPr lang="vi-VN"/>
        </a:p>
      </dgm:t>
    </dgm:pt>
    <dgm:pt modelId="{C4100B8D-A8EE-4B89-9AFA-34D3D60507E5}" type="pres">
      <dgm:prSet presAssocID="{976137AC-44DC-48C5-9952-42CB49B018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DDA935E-1247-4007-A4A1-B1EF73C1AAAE}" type="pres">
      <dgm:prSet presAssocID="{976137AC-44DC-48C5-9952-42CB49B018E3}" presName="Name1" presStyleCnt="0"/>
      <dgm:spPr/>
    </dgm:pt>
    <dgm:pt modelId="{F0C7F21A-5A74-4742-9DE2-13EF9C8F6F34}" type="pres">
      <dgm:prSet presAssocID="{976137AC-44DC-48C5-9952-42CB49B018E3}" presName="cycle" presStyleCnt="0"/>
      <dgm:spPr/>
    </dgm:pt>
    <dgm:pt modelId="{AC9F2376-7DDC-4971-9AB5-034D62DBB9D9}" type="pres">
      <dgm:prSet presAssocID="{976137AC-44DC-48C5-9952-42CB49B018E3}" presName="srcNode" presStyleLbl="node1" presStyleIdx="0" presStyleCnt="4"/>
      <dgm:spPr/>
    </dgm:pt>
    <dgm:pt modelId="{3663DC2F-0845-4002-B5A0-4C11C0C277F6}" type="pres">
      <dgm:prSet presAssocID="{976137AC-44DC-48C5-9952-42CB49B018E3}" presName="conn" presStyleLbl="parChTrans1D2" presStyleIdx="0" presStyleCnt="1"/>
      <dgm:spPr/>
      <dgm:t>
        <a:bodyPr/>
        <a:lstStyle/>
        <a:p>
          <a:endParaRPr lang="vi-VN"/>
        </a:p>
      </dgm:t>
    </dgm:pt>
    <dgm:pt modelId="{AEDF736A-8A04-4F4C-A12A-F4D898D1B457}" type="pres">
      <dgm:prSet presAssocID="{976137AC-44DC-48C5-9952-42CB49B018E3}" presName="extraNode" presStyleLbl="node1" presStyleIdx="0" presStyleCnt="4"/>
      <dgm:spPr/>
    </dgm:pt>
    <dgm:pt modelId="{C83A0EF3-93C0-466D-A8DD-089A16754FBD}" type="pres">
      <dgm:prSet presAssocID="{976137AC-44DC-48C5-9952-42CB49B018E3}" presName="dstNode" presStyleLbl="node1" presStyleIdx="0" presStyleCnt="4"/>
      <dgm:spPr/>
    </dgm:pt>
    <dgm:pt modelId="{A0C10F79-9F6B-42B4-9395-46CABC14190B}" type="pres">
      <dgm:prSet presAssocID="{2505545A-EE86-477D-B007-855E67E885B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CAF42E-4ABC-4B62-9BA2-17AE21B36F70}" type="pres">
      <dgm:prSet presAssocID="{2505545A-EE86-477D-B007-855E67E885B6}" presName="accent_1" presStyleCnt="0"/>
      <dgm:spPr/>
    </dgm:pt>
    <dgm:pt modelId="{8491E2FD-2149-4656-9AC1-4CA8877A600D}" type="pres">
      <dgm:prSet presAssocID="{2505545A-EE86-477D-B007-855E67E885B6}" presName="accentRepeatNode" presStyleLbl="solidFgAcc1" presStyleIdx="0" presStyleCnt="4"/>
      <dgm:spPr/>
    </dgm:pt>
    <dgm:pt modelId="{50BC3A3D-60DC-48AC-ADBF-F8957BE14C1C}" type="pres">
      <dgm:prSet presAssocID="{A5301CBB-6FD7-4BFA-A680-5DDE91BE17B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7D99-10D6-4586-9C5C-F4BA373A11F2}" type="pres">
      <dgm:prSet presAssocID="{A5301CBB-6FD7-4BFA-A680-5DDE91BE17B7}" presName="accent_2" presStyleCnt="0"/>
      <dgm:spPr/>
    </dgm:pt>
    <dgm:pt modelId="{8E9A79AD-D5D8-4846-9709-A0FC878228A8}" type="pres">
      <dgm:prSet presAssocID="{A5301CBB-6FD7-4BFA-A680-5DDE91BE17B7}" presName="accentRepeatNode" presStyleLbl="solidFgAcc1" presStyleIdx="1" presStyleCnt="4"/>
      <dgm:spPr/>
    </dgm:pt>
    <dgm:pt modelId="{D8164F47-55FC-4F28-BD2D-C5AA53A038CE}" type="pres">
      <dgm:prSet presAssocID="{32576207-BE09-401A-8D4A-A0595FD3CD2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3A24A-8426-4908-B55F-E998819AE2C1}" type="pres">
      <dgm:prSet presAssocID="{32576207-BE09-401A-8D4A-A0595FD3CD20}" presName="accent_3" presStyleCnt="0"/>
      <dgm:spPr/>
    </dgm:pt>
    <dgm:pt modelId="{6BD23450-0A43-4524-9D9C-4EEC66926AD5}" type="pres">
      <dgm:prSet presAssocID="{32576207-BE09-401A-8D4A-A0595FD3CD20}" presName="accentRepeatNode" presStyleLbl="solidFgAcc1" presStyleIdx="2" presStyleCnt="4"/>
      <dgm:spPr/>
    </dgm:pt>
    <dgm:pt modelId="{A3EB2A3D-E728-4CEF-9E43-37F46DD1F731}" type="pres">
      <dgm:prSet presAssocID="{D64BE623-2771-4137-81E3-3EE4F466851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EFDD2-72EE-4156-A7F6-47AD3D6CD1FE}" type="pres">
      <dgm:prSet presAssocID="{D64BE623-2771-4137-81E3-3EE4F4668513}" presName="accent_4" presStyleCnt="0"/>
      <dgm:spPr/>
    </dgm:pt>
    <dgm:pt modelId="{BEED5C14-D7ED-40B9-87AD-0EE9A8E26EFA}" type="pres">
      <dgm:prSet presAssocID="{D64BE623-2771-4137-81E3-3EE4F4668513}" presName="accentRepeatNode" presStyleLbl="solidFgAcc1" presStyleIdx="3" presStyleCnt="4"/>
      <dgm:spPr/>
    </dgm:pt>
  </dgm:ptLst>
  <dgm:cxnLst>
    <dgm:cxn modelId="{6CD82478-1678-4344-984E-1F2C6ADC6DB2}" type="presOf" srcId="{32576207-BE09-401A-8D4A-A0595FD3CD20}" destId="{D8164F47-55FC-4F28-BD2D-C5AA53A038CE}" srcOrd="0" destOrd="0" presId="urn:microsoft.com/office/officeart/2008/layout/VerticalCurvedList"/>
    <dgm:cxn modelId="{C9475F91-8370-4617-A2D0-6B7FB32EC579}" type="presOf" srcId="{A5301CBB-6FD7-4BFA-A680-5DDE91BE17B7}" destId="{50BC3A3D-60DC-48AC-ADBF-F8957BE14C1C}" srcOrd="0" destOrd="0" presId="urn:microsoft.com/office/officeart/2008/layout/VerticalCurvedList"/>
    <dgm:cxn modelId="{0EE8A95E-C533-4E6C-81A8-F215FE873B63}" type="presOf" srcId="{976137AC-44DC-48C5-9952-42CB49B018E3}" destId="{C4100B8D-A8EE-4B89-9AFA-34D3D60507E5}" srcOrd="0" destOrd="0" presId="urn:microsoft.com/office/officeart/2008/layout/VerticalCurvedList"/>
    <dgm:cxn modelId="{3E54B2C3-7C81-4BF3-BAD5-0ECF2C3E664D}" srcId="{976137AC-44DC-48C5-9952-42CB49B018E3}" destId="{A5301CBB-6FD7-4BFA-A680-5DDE91BE17B7}" srcOrd="1" destOrd="0" parTransId="{92E10C01-0247-44FE-BD67-D4ED7F40662A}" sibTransId="{222269B5-1A47-4CCF-8CC8-8B9FEBAD13EC}"/>
    <dgm:cxn modelId="{D82BBE1C-75DC-4EFF-8A0A-9DC5887C8AEC}" srcId="{976137AC-44DC-48C5-9952-42CB49B018E3}" destId="{D64BE623-2771-4137-81E3-3EE4F4668513}" srcOrd="3" destOrd="0" parTransId="{FF924CA1-8A56-47B3-BDAC-8B4A779EC678}" sibTransId="{B2E29B87-7508-4EA0-92B6-C8002287C830}"/>
    <dgm:cxn modelId="{235A129B-81DA-455C-A266-339930674E90}" srcId="{976137AC-44DC-48C5-9952-42CB49B018E3}" destId="{2505545A-EE86-477D-B007-855E67E885B6}" srcOrd="0" destOrd="0" parTransId="{CB802FFE-0CA3-4BD5-9F4F-FC68FF15B159}" sibTransId="{3AE06A55-490E-4AE5-BD96-111A8B9BD179}"/>
    <dgm:cxn modelId="{3E4BC76C-3FC8-429A-BBAC-2E4BEDEA3DAD}" type="presOf" srcId="{2505545A-EE86-477D-B007-855E67E885B6}" destId="{A0C10F79-9F6B-42B4-9395-46CABC14190B}" srcOrd="0" destOrd="0" presId="urn:microsoft.com/office/officeart/2008/layout/VerticalCurvedList"/>
    <dgm:cxn modelId="{0BE021F0-71BD-486C-A8B5-6A09677742ED}" type="presOf" srcId="{3AE06A55-490E-4AE5-BD96-111A8B9BD179}" destId="{3663DC2F-0845-4002-B5A0-4C11C0C277F6}" srcOrd="0" destOrd="0" presId="urn:microsoft.com/office/officeart/2008/layout/VerticalCurvedList"/>
    <dgm:cxn modelId="{384823B5-0F0E-4732-9894-B0EA8C8242DD}" srcId="{976137AC-44DC-48C5-9952-42CB49B018E3}" destId="{32576207-BE09-401A-8D4A-A0595FD3CD20}" srcOrd="2" destOrd="0" parTransId="{1C8267E3-5755-41E7-BF45-7C3A9B53DDEF}" sibTransId="{A3823943-A6FC-4560-8086-2E2362E5E9E2}"/>
    <dgm:cxn modelId="{FD78D6FA-642D-43F4-B604-0E610400344D}" type="presOf" srcId="{D64BE623-2771-4137-81E3-3EE4F4668513}" destId="{A3EB2A3D-E728-4CEF-9E43-37F46DD1F731}" srcOrd="0" destOrd="0" presId="urn:microsoft.com/office/officeart/2008/layout/VerticalCurvedList"/>
    <dgm:cxn modelId="{0C7F4934-4B1E-4276-BE96-9A6C6CD5C84F}" type="presParOf" srcId="{C4100B8D-A8EE-4B89-9AFA-34D3D60507E5}" destId="{BDDA935E-1247-4007-A4A1-B1EF73C1AAAE}" srcOrd="0" destOrd="0" presId="urn:microsoft.com/office/officeart/2008/layout/VerticalCurvedList"/>
    <dgm:cxn modelId="{B51F01D6-68B4-4DC5-8AD2-2DDFF9205093}" type="presParOf" srcId="{BDDA935E-1247-4007-A4A1-B1EF73C1AAAE}" destId="{F0C7F21A-5A74-4742-9DE2-13EF9C8F6F34}" srcOrd="0" destOrd="0" presId="urn:microsoft.com/office/officeart/2008/layout/VerticalCurvedList"/>
    <dgm:cxn modelId="{69CE9706-A874-4275-9BFD-B0C95FB8067E}" type="presParOf" srcId="{F0C7F21A-5A74-4742-9DE2-13EF9C8F6F34}" destId="{AC9F2376-7DDC-4971-9AB5-034D62DBB9D9}" srcOrd="0" destOrd="0" presId="urn:microsoft.com/office/officeart/2008/layout/VerticalCurvedList"/>
    <dgm:cxn modelId="{4461892F-11E3-49DB-807D-D575C6C83757}" type="presParOf" srcId="{F0C7F21A-5A74-4742-9DE2-13EF9C8F6F34}" destId="{3663DC2F-0845-4002-B5A0-4C11C0C277F6}" srcOrd="1" destOrd="0" presId="urn:microsoft.com/office/officeart/2008/layout/VerticalCurvedList"/>
    <dgm:cxn modelId="{99A304C9-E0E2-4411-9FB0-ED60699C0BB0}" type="presParOf" srcId="{F0C7F21A-5A74-4742-9DE2-13EF9C8F6F34}" destId="{AEDF736A-8A04-4F4C-A12A-F4D898D1B457}" srcOrd="2" destOrd="0" presId="urn:microsoft.com/office/officeart/2008/layout/VerticalCurvedList"/>
    <dgm:cxn modelId="{815285AC-94B9-4BC0-BB6F-114E61537817}" type="presParOf" srcId="{F0C7F21A-5A74-4742-9DE2-13EF9C8F6F34}" destId="{C83A0EF3-93C0-466D-A8DD-089A16754FBD}" srcOrd="3" destOrd="0" presId="urn:microsoft.com/office/officeart/2008/layout/VerticalCurvedList"/>
    <dgm:cxn modelId="{04E4E0BE-C81E-4661-8681-D562339B9663}" type="presParOf" srcId="{BDDA935E-1247-4007-A4A1-B1EF73C1AAAE}" destId="{A0C10F79-9F6B-42B4-9395-46CABC14190B}" srcOrd="1" destOrd="0" presId="urn:microsoft.com/office/officeart/2008/layout/VerticalCurvedList"/>
    <dgm:cxn modelId="{096CB8A0-3E42-4AC8-99D6-B6A0D421F15D}" type="presParOf" srcId="{BDDA935E-1247-4007-A4A1-B1EF73C1AAAE}" destId="{79CAF42E-4ABC-4B62-9BA2-17AE21B36F70}" srcOrd="2" destOrd="0" presId="urn:microsoft.com/office/officeart/2008/layout/VerticalCurvedList"/>
    <dgm:cxn modelId="{3D9BD555-81AF-4EE3-9FDC-FF1748D260CF}" type="presParOf" srcId="{79CAF42E-4ABC-4B62-9BA2-17AE21B36F70}" destId="{8491E2FD-2149-4656-9AC1-4CA8877A600D}" srcOrd="0" destOrd="0" presId="urn:microsoft.com/office/officeart/2008/layout/VerticalCurvedList"/>
    <dgm:cxn modelId="{93517063-E302-4BC7-B377-6C7F300B91FC}" type="presParOf" srcId="{BDDA935E-1247-4007-A4A1-B1EF73C1AAAE}" destId="{50BC3A3D-60DC-48AC-ADBF-F8957BE14C1C}" srcOrd="3" destOrd="0" presId="urn:microsoft.com/office/officeart/2008/layout/VerticalCurvedList"/>
    <dgm:cxn modelId="{47F9EF69-350D-4338-A14D-FC7A59D77B70}" type="presParOf" srcId="{BDDA935E-1247-4007-A4A1-B1EF73C1AAAE}" destId="{E0EA7D99-10D6-4586-9C5C-F4BA373A11F2}" srcOrd="4" destOrd="0" presId="urn:microsoft.com/office/officeart/2008/layout/VerticalCurvedList"/>
    <dgm:cxn modelId="{F89214B5-B0D3-4925-B062-6A49433FA07F}" type="presParOf" srcId="{E0EA7D99-10D6-4586-9C5C-F4BA373A11F2}" destId="{8E9A79AD-D5D8-4846-9709-A0FC878228A8}" srcOrd="0" destOrd="0" presId="urn:microsoft.com/office/officeart/2008/layout/VerticalCurvedList"/>
    <dgm:cxn modelId="{96CC71A2-3F90-4414-A4D6-95BF68EBCFDC}" type="presParOf" srcId="{BDDA935E-1247-4007-A4A1-B1EF73C1AAAE}" destId="{D8164F47-55FC-4F28-BD2D-C5AA53A038CE}" srcOrd="5" destOrd="0" presId="urn:microsoft.com/office/officeart/2008/layout/VerticalCurvedList"/>
    <dgm:cxn modelId="{98A08C02-2BC1-4ADA-A7BF-26C6650AE7B8}" type="presParOf" srcId="{BDDA935E-1247-4007-A4A1-B1EF73C1AAAE}" destId="{22D3A24A-8426-4908-B55F-E998819AE2C1}" srcOrd="6" destOrd="0" presId="urn:microsoft.com/office/officeart/2008/layout/VerticalCurvedList"/>
    <dgm:cxn modelId="{3DBC1F6F-5729-40FF-A2F0-30F6A32C0C8F}" type="presParOf" srcId="{22D3A24A-8426-4908-B55F-E998819AE2C1}" destId="{6BD23450-0A43-4524-9D9C-4EEC66926AD5}" srcOrd="0" destOrd="0" presId="urn:microsoft.com/office/officeart/2008/layout/VerticalCurvedList"/>
    <dgm:cxn modelId="{6E3A9E57-1D7A-42F5-9084-DA018CE9AA06}" type="presParOf" srcId="{BDDA935E-1247-4007-A4A1-B1EF73C1AAAE}" destId="{A3EB2A3D-E728-4CEF-9E43-37F46DD1F731}" srcOrd="7" destOrd="0" presId="urn:microsoft.com/office/officeart/2008/layout/VerticalCurvedList"/>
    <dgm:cxn modelId="{94F1277E-B0F0-4585-AEE2-8F470274A909}" type="presParOf" srcId="{BDDA935E-1247-4007-A4A1-B1EF73C1AAAE}" destId="{590EFDD2-72EE-4156-A7F6-47AD3D6CD1FE}" srcOrd="8" destOrd="0" presId="urn:microsoft.com/office/officeart/2008/layout/VerticalCurvedList"/>
    <dgm:cxn modelId="{7A692CAD-3546-420D-AAB7-019367717F0B}" type="presParOf" srcId="{590EFDD2-72EE-4156-A7F6-47AD3D6CD1FE}" destId="{BEED5C14-D7ED-40B9-87AD-0EE9A8E26E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store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A2D872-93D6-4346-9C7D-064DD1F570A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F80C9-80E5-487B-B3E1-EE0D0B9270FA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8663756D-30E6-4AEA-B85F-E5CECF197034}" type="parTrans" cxnId="{B6DF615A-98E5-4313-96C6-7F40CA4D6D26}">
      <dgm:prSet/>
      <dgm:spPr/>
      <dgm:t>
        <a:bodyPr/>
        <a:lstStyle/>
        <a:p>
          <a:endParaRPr lang="en-US"/>
        </a:p>
      </dgm:t>
    </dgm:pt>
    <dgm:pt modelId="{792196B2-FC86-422F-B224-B52DB777011F}" type="sibTrans" cxnId="{B6DF615A-98E5-4313-96C6-7F40CA4D6D26}">
      <dgm:prSet/>
      <dgm:spPr/>
      <dgm:t>
        <a:bodyPr/>
        <a:lstStyle/>
        <a:p>
          <a:endParaRPr lang="en-US"/>
        </a:p>
      </dgm:t>
    </dgm:pt>
    <dgm:pt modelId="{5BD14A82-F307-497F-BB54-04C4701E84D3}">
      <dgm:prSet phldrT="[Text]"/>
      <dgm:spPr/>
      <dgm:t>
        <a:bodyPr/>
        <a:lstStyle/>
        <a:p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bài</a:t>
          </a:r>
          <a:endParaRPr lang="en-US" dirty="0"/>
        </a:p>
      </dgm:t>
    </dgm:pt>
    <dgm:pt modelId="{A8D1C3F4-2E06-451F-80AB-689C6DFF0CEA}" type="parTrans" cxnId="{5576B0D0-7499-4062-BB0A-818A4DFFE277}">
      <dgm:prSet/>
      <dgm:spPr/>
      <dgm:t>
        <a:bodyPr/>
        <a:lstStyle/>
        <a:p>
          <a:endParaRPr lang="en-US"/>
        </a:p>
      </dgm:t>
    </dgm:pt>
    <dgm:pt modelId="{575BB1E8-3E1A-4BEE-99FE-57AB1591AC74}" type="sibTrans" cxnId="{5576B0D0-7499-4062-BB0A-818A4DFFE277}">
      <dgm:prSet/>
      <dgm:spPr/>
      <dgm:t>
        <a:bodyPr/>
        <a:lstStyle/>
        <a:p>
          <a:endParaRPr lang="en-US"/>
        </a:p>
      </dgm:t>
    </dgm:pt>
    <dgm:pt modelId="{2649FC71-E379-4269-A3B6-39AECB40F7DD}">
      <dgm:prSet phldrT="[Text]"/>
      <dgm:spPr/>
      <dgm:t>
        <a:bodyPr/>
        <a:lstStyle/>
        <a:p>
          <a:r>
            <a:rPr lang="en-US" dirty="0" err="1" smtClean="0"/>
            <a:t>Bình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2E1AC348-8EF7-477E-9171-03B138ED958B}" type="parTrans" cxnId="{973A4423-3B1D-4365-A808-E4A0301D07A9}">
      <dgm:prSet/>
      <dgm:spPr/>
      <dgm:t>
        <a:bodyPr/>
        <a:lstStyle/>
        <a:p>
          <a:endParaRPr lang="en-US"/>
        </a:p>
      </dgm:t>
    </dgm:pt>
    <dgm:pt modelId="{4F25D4CC-6EDA-4F86-B411-D9D7A5995C5D}" type="sibTrans" cxnId="{973A4423-3B1D-4365-A808-E4A0301D07A9}">
      <dgm:prSet/>
      <dgm:spPr/>
      <dgm:t>
        <a:bodyPr/>
        <a:lstStyle/>
        <a:p>
          <a:endParaRPr lang="en-US"/>
        </a:p>
      </dgm:t>
    </dgm:pt>
    <dgm:pt modelId="{1DD1D1A4-90FF-4FC2-AC3D-BA2C2E0A6F78}">
      <dgm:prSet phldrT="[Text]"/>
      <dgm:spPr/>
      <dgm:t>
        <a:bodyPr/>
        <a:lstStyle/>
        <a:p>
          <a:r>
            <a:rPr lang="en-US" dirty="0" err="1" smtClean="0"/>
            <a:t>Xoá</a:t>
          </a:r>
          <a:r>
            <a:rPr lang="en-US" dirty="0" smtClean="0"/>
            <a:t> </a:t>
          </a:r>
          <a:r>
            <a:rPr lang="en-US" dirty="0" err="1" smtClean="0"/>
            <a:t>bài</a:t>
          </a:r>
          <a:r>
            <a:rPr lang="en-US" dirty="0" smtClean="0"/>
            <a:t> </a:t>
          </a:r>
          <a:r>
            <a:rPr lang="en-US" dirty="0" err="1" smtClean="0"/>
            <a:t>viết</a:t>
          </a:r>
          <a:endParaRPr lang="en-US" dirty="0"/>
        </a:p>
      </dgm:t>
    </dgm:pt>
    <dgm:pt modelId="{1A66B814-21F9-4C42-A588-7290E87287A2}" type="parTrans" cxnId="{734EDBED-E0DF-4154-94F8-C3F8BC8DDE34}">
      <dgm:prSet/>
      <dgm:spPr/>
      <dgm:t>
        <a:bodyPr/>
        <a:lstStyle/>
        <a:p>
          <a:endParaRPr lang="en-US"/>
        </a:p>
      </dgm:t>
    </dgm:pt>
    <dgm:pt modelId="{2CEF65F4-53A5-47F8-ABB8-8DF9324449F2}" type="sibTrans" cxnId="{734EDBED-E0DF-4154-94F8-C3F8BC8DDE34}">
      <dgm:prSet/>
      <dgm:spPr/>
      <dgm:t>
        <a:bodyPr/>
        <a:lstStyle/>
        <a:p>
          <a:endParaRPr lang="en-US"/>
        </a:p>
      </dgm:t>
    </dgm:pt>
    <dgm:pt modelId="{D5DE0AD8-49AF-4BC6-9EC3-C5DD28545C8B}">
      <dgm:prSet/>
      <dgm:spPr/>
      <dgm:t>
        <a:bodyPr/>
        <a:lstStyle/>
        <a:p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gia</a:t>
          </a:r>
          <a:r>
            <a:rPr lang="en-US" dirty="0" smtClean="0"/>
            <a:t> group</a:t>
          </a:r>
          <a:endParaRPr lang="en-US" dirty="0"/>
        </a:p>
      </dgm:t>
    </dgm:pt>
    <dgm:pt modelId="{579477FB-9C8B-4EF7-AD96-AF89A620F479}" type="parTrans" cxnId="{01B4196B-4169-4D17-A32F-6164F88EA2C2}">
      <dgm:prSet/>
      <dgm:spPr/>
      <dgm:t>
        <a:bodyPr/>
        <a:lstStyle/>
        <a:p>
          <a:endParaRPr lang="en-US"/>
        </a:p>
      </dgm:t>
    </dgm:pt>
    <dgm:pt modelId="{275E8B6D-3DBF-4FB3-A728-B9AB99A056BF}" type="sibTrans" cxnId="{01B4196B-4169-4D17-A32F-6164F88EA2C2}">
      <dgm:prSet/>
      <dgm:spPr/>
      <dgm:t>
        <a:bodyPr/>
        <a:lstStyle/>
        <a:p>
          <a:endParaRPr lang="en-US"/>
        </a:p>
      </dgm:t>
    </dgm:pt>
    <dgm:pt modelId="{E5392934-0283-42A3-8EE9-7866D2E1AC11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member</a:t>
          </a:r>
          <a:endParaRPr lang="en-US" dirty="0"/>
        </a:p>
      </dgm:t>
    </dgm:pt>
    <dgm:pt modelId="{2B0C8183-E395-4CC9-8CEA-578A8DFF7A2D}" type="parTrans" cxnId="{AF55C5FE-6E23-4E91-AD55-641B0C6A2796}">
      <dgm:prSet/>
      <dgm:spPr/>
      <dgm:t>
        <a:bodyPr/>
        <a:lstStyle/>
        <a:p>
          <a:endParaRPr lang="en-US"/>
        </a:p>
      </dgm:t>
    </dgm:pt>
    <dgm:pt modelId="{EA9884E4-B35F-48CB-986C-16B3BFF12267}" type="sibTrans" cxnId="{AF55C5FE-6E23-4E91-AD55-641B0C6A2796}">
      <dgm:prSet/>
      <dgm:spPr/>
      <dgm:t>
        <a:bodyPr/>
        <a:lstStyle/>
        <a:p>
          <a:endParaRPr lang="en-US"/>
        </a:p>
      </dgm:t>
    </dgm:pt>
    <dgm:pt modelId="{DF3D06D1-298E-490A-99B6-E70E1313B367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endParaRPr lang="en-US" dirty="0"/>
        </a:p>
      </dgm:t>
    </dgm:pt>
    <dgm:pt modelId="{860C2B3F-EF17-4149-A492-7BCD5C6F1FEC}" type="parTrans" cxnId="{02027A05-FB06-4DC5-8454-34DA27F577CA}">
      <dgm:prSet/>
      <dgm:spPr/>
      <dgm:t>
        <a:bodyPr/>
        <a:lstStyle/>
        <a:p>
          <a:endParaRPr lang="en-US"/>
        </a:p>
      </dgm:t>
    </dgm:pt>
    <dgm:pt modelId="{914FBCA1-5607-41C4-8149-2911FB45CAE4}" type="sibTrans" cxnId="{02027A05-FB06-4DC5-8454-34DA27F577CA}">
      <dgm:prSet/>
      <dgm:spPr/>
      <dgm:t>
        <a:bodyPr/>
        <a:lstStyle/>
        <a:p>
          <a:endParaRPr lang="en-US"/>
        </a:p>
      </dgm:t>
    </dgm:pt>
    <dgm:pt modelId="{619C996A-BB65-4A03-928F-F453F5D6A993}">
      <dgm:prSet/>
      <dgm:spPr/>
      <dgm:t>
        <a:bodyPr/>
        <a:lstStyle/>
        <a:p>
          <a:r>
            <a:rPr lang="en-US" dirty="0" err="1" smtClean="0"/>
            <a:t>Gửi</a:t>
          </a:r>
          <a:r>
            <a:rPr lang="en-US" dirty="0" smtClean="0"/>
            <a:t> email</a:t>
          </a:r>
        </a:p>
      </dgm:t>
    </dgm:pt>
    <dgm:pt modelId="{4AFC0691-1CBD-438C-9F15-A4C1C625B877}" type="parTrans" cxnId="{615E644E-D42F-4B2C-9D4A-3D5DAA62A3EB}">
      <dgm:prSet/>
      <dgm:spPr/>
      <dgm:t>
        <a:bodyPr/>
        <a:lstStyle/>
        <a:p>
          <a:endParaRPr lang="en-US"/>
        </a:p>
      </dgm:t>
    </dgm:pt>
    <dgm:pt modelId="{D9C03A2D-A606-4AB2-AB8A-FDEC5EFDEE30}" type="sibTrans" cxnId="{615E644E-D42F-4B2C-9D4A-3D5DAA62A3EB}">
      <dgm:prSet/>
      <dgm:spPr/>
      <dgm:t>
        <a:bodyPr/>
        <a:lstStyle/>
        <a:p>
          <a:endParaRPr lang="en-US"/>
        </a:p>
      </dgm:t>
    </dgm:pt>
    <dgm:pt modelId="{522DE0FD-D1E8-4B63-8168-A1FA3ED5DE58}" type="pres">
      <dgm:prSet presAssocID="{2FA2D872-93D6-4346-9C7D-064DD1F570A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999942-9410-4132-98CA-BA334F988A83}" type="pres">
      <dgm:prSet presAssocID="{4DBF80C9-80E5-487B-B3E1-EE0D0B9270FA}" presName="root1" presStyleCnt="0"/>
      <dgm:spPr/>
    </dgm:pt>
    <dgm:pt modelId="{CB0C190C-2C0F-412E-ACCF-E994C4DC1AD4}" type="pres">
      <dgm:prSet presAssocID="{4DBF80C9-80E5-487B-B3E1-EE0D0B9270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B11140-E60E-4DAC-8C61-0A17C7FF09FF}" type="pres">
      <dgm:prSet presAssocID="{4DBF80C9-80E5-487B-B3E1-EE0D0B9270FA}" presName="level2hierChild" presStyleCnt="0"/>
      <dgm:spPr/>
    </dgm:pt>
    <dgm:pt modelId="{E8C1E713-FE3E-4AA1-8DAA-54B473CE94C9}" type="pres">
      <dgm:prSet presAssocID="{579477FB-9C8B-4EF7-AD96-AF89A620F479}" presName="conn2-1" presStyleLbl="parChTrans1D2" presStyleIdx="0" presStyleCnt="7"/>
      <dgm:spPr/>
    </dgm:pt>
    <dgm:pt modelId="{07A84903-7D5B-4B6E-9553-7B5B830795A2}" type="pres">
      <dgm:prSet presAssocID="{579477FB-9C8B-4EF7-AD96-AF89A620F479}" presName="connTx" presStyleLbl="parChTrans1D2" presStyleIdx="0" presStyleCnt="7"/>
      <dgm:spPr/>
    </dgm:pt>
    <dgm:pt modelId="{4BE3AAF8-0053-424D-9D8F-143A4AE42BCB}" type="pres">
      <dgm:prSet presAssocID="{D5DE0AD8-49AF-4BC6-9EC3-C5DD28545C8B}" presName="root2" presStyleCnt="0"/>
      <dgm:spPr/>
    </dgm:pt>
    <dgm:pt modelId="{D060D5AD-33A4-4E0F-A5BF-DD627A0F7187}" type="pres">
      <dgm:prSet presAssocID="{D5DE0AD8-49AF-4BC6-9EC3-C5DD28545C8B}" presName="LevelTwoTextNode" presStyleLbl="node2" presStyleIdx="0" presStyleCnt="7">
        <dgm:presLayoutVars>
          <dgm:chPref val="3"/>
        </dgm:presLayoutVars>
      </dgm:prSet>
      <dgm:spPr/>
    </dgm:pt>
    <dgm:pt modelId="{9A544D4B-FF4E-4C8E-8405-F7BF20CAD25D}" type="pres">
      <dgm:prSet presAssocID="{D5DE0AD8-49AF-4BC6-9EC3-C5DD28545C8B}" presName="level3hierChild" presStyleCnt="0"/>
      <dgm:spPr/>
    </dgm:pt>
    <dgm:pt modelId="{4CCC372B-74F8-4E67-A1E8-9843F3236B1A}" type="pres">
      <dgm:prSet presAssocID="{A8D1C3F4-2E06-451F-80AB-689C6DFF0CEA}" presName="conn2-1" presStyleLbl="parChTrans1D2" presStyleIdx="1" presStyleCnt="7"/>
      <dgm:spPr/>
    </dgm:pt>
    <dgm:pt modelId="{980A32BD-6266-4276-AFEA-9974E8B99E45}" type="pres">
      <dgm:prSet presAssocID="{A8D1C3F4-2E06-451F-80AB-689C6DFF0CEA}" presName="connTx" presStyleLbl="parChTrans1D2" presStyleIdx="1" presStyleCnt="7"/>
      <dgm:spPr/>
    </dgm:pt>
    <dgm:pt modelId="{5B23B056-9B37-48D1-9538-E9CACDCCDABB}" type="pres">
      <dgm:prSet presAssocID="{5BD14A82-F307-497F-BB54-04C4701E84D3}" presName="root2" presStyleCnt="0"/>
      <dgm:spPr/>
    </dgm:pt>
    <dgm:pt modelId="{63DFCF2B-A224-4AAD-9BB3-B9A2A7F7E23E}" type="pres">
      <dgm:prSet presAssocID="{5BD14A82-F307-497F-BB54-04C4701E84D3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657C3C-C5A3-4DED-84AD-6054E5ED1619}" type="pres">
      <dgm:prSet presAssocID="{5BD14A82-F307-497F-BB54-04C4701E84D3}" presName="level3hierChild" presStyleCnt="0"/>
      <dgm:spPr/>
    </dgm:pt>
    <dgm:pt modelId="{63FE150E-FD22-42AD-8858-B7D6DFDD514A}" type="pres">
      <dgm:prSet presAssocID="{2E1AC348-8EF7-477E-9171-03B138ED958B}" presName="conn2-1" presStyleLbl="parChTrans1D2" presStyleIdx="2" presStyleCnt="7"/>
      <dgm:spPr/>
    </dgm:pt>
    <dgm:pt modelId="{21943E94-7A22-4CCF-AC97-A12F70B1E80D}" type="pres">
      <dgm:prSet presAssocID="{2E1AC348-8EF7-477E-9171-03B138ED958B}" presName="connTx" presStyleLbl="parChTrans1D2" presStyleIdx="2" presStyleCnt="7"/>
      <dgm:spPr/>
    </dgm:pt>
    <dgm:pt modelId="{CA002656-F8C3-4DD0-9267-7C9924A3C2CC}" type="pres">
      <dgm:prSet presAssocID="{2649FC71-E379-4269-A3B6-39AECB40F7DD}" presName="root2" presStyleCnt="0"/>
      <dgm:spPr/>
    </dgm:pt>
    <dgm:pt modelId="{156C4488-2C92-49FB-8417-6E4956D86B52}" type="pres">
      <dgm:prSet presAssocID="{2649FC71-E379-4269-A3B6-39AECB40F7DD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9F9E3E-63D6-4211-9CF7-5C0A6C3727A3}" type="pres">
      <dgm:prSet presAssocID="{2649FC71-E379-4269-A3B6-39AECB40F7DD}" presName="level3hierChild" presStyleCnt="0"/>
      <dgm:spPr/>
    </dgm:pt>
    <dgm:pt modelId="{F70340A9-6952-4BAE-97FB-A7FCC6BB7BE1}" type="pres">
      <dgm:prSet presAssocID="{1A66B814-21F9-4C42-A588-7290E87287A2}" presName="conn2-1" presStyleLbl="parChTrans1D2" presStyleIdx="3" presStyleCnt="7"/>
      <dgm:spPr/>
    </dgm:pt>
    <dgm:pt modelId="{E0C570D6-A8CF-499D-9C75-B76E4509B77F}" type="pres">
      <dgm:prSet presAssocID="{1A66B814-21F9-4C42-A588-7290E87287A2}" presName="connTx" presStyleLbl="parChTrans1D2" presStyleIdx="3" presStyleCnt="7"/>
      <dgm:spPr/>
    </dgm:pt>
    <dgm:pt modelId="{41743C69-1FB3-4EF6-BA4B-523ABCEEB414}" type="pres">
      <dgm:prSet presAssocID="{1DD1D1A4-90FF-4FC2-AC3D-BA2C2E0A6F78}" presName="root2" presStyleCnt="0"/>
      <dgm:spPr/>
    </dgm:pt>
    <dgm:pt modelId="{04DE31BB-784D-4FAE-8909-0C9DFA12CE06}" type="pres">
      <dgm:prSet presAssocID="{1DD1D1A4-90FF-4FC2-AC3D-BA2C2E0A6F78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1BB20-CF19-48E3-81D3-B384515D863C}" type="pres">
      <dgm:prSet presAssocID="{1DD1D1A4-90FF-4FC2-AC3D-BA2C2E0A6F78}" presName="level3hierChild" presStyleCnt="0"/>
      <dgm:spPr/>
    </dgm:pt>
    <dgm:pt modelId="{CB4B47B7-84BE-4CDB-A676-E26737370BF1}" type="pres">
      <dgm:prSet presAssocID="{860C2B3F-EF17-4149-A492-7BCD5C6F1FEC}" presName="conn2-1" presStyleLbl="parChTrans1D2" presStyleIdx="4" presStyleCnt="7"/>
      <dgm:spPr/>
    </dgm:pt>
    <dgm:pt modelId="{2B86A38E-F8B2-41CF-9DD1-DBCAECEC525D}" type="pres">
      <dgm:prSet presAssocID="{860C2B3F-EF17-4149-A492-7BCD5C6F1FEC}" presName="connTx" presStyleLbl="parChTrans1D2" presStyleIdx="4" presStyleCnt="7"/>
      <dgm:spPr/>
    </dgm:pt>
    <dgm:pt modelId="{163A80E7-8A7D-4058-A2E5-2141801E545B}" type="pres">
      <dgm:prSet presAssocID="{DF3D06D1-298E-490A-99B6-E70E1313B367}" presName="root2" presStyleCnt="0"/>
      <dgm:spPr/>
    </dgm:pt>
    <dgm:pt modelId="{C49DF706-5665-4DBB-B516-5C69E2047704}" type="pres">
      <dgm:prSet presAssocID="{DF3D06D1-298E-490A-99B6-E70E1313B367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3A8F2-0683-40C6-AE2D-FBFDE8F8C8AF}" type="pres">
      <dgm:prSet presAssocID="{DF3D06D1-298E-490A-99B6-E70E1313B367}" presName="level3hierChild" presStyleCnt="0"/>
      <dgm:spPr/>
    </dgm:pt>
    <dgm:pt modelId="{1377C769-D17B-4B0C-B54A-763AB5FC9691}" type="pres">
      <dgm:prSet presAssocID="{4AFC0691-1CBD-438C-9F15-A4C1C625B877}" presName="conn2-1" presStyleLbl="parChTrans1D2" presStyleIdx="5" presStyleCnt="7"/>
      <dgm:spPr/>
    </dgm:pt>
    <dgm:pt modelId="{F4C9767D-71F7-4ED0-BEE1-916A9C869EDD}" type="pres">
      <dgm:prSet presAssocID="{4AFC0691-1CBD-438C-9F15-A4C1C625B877}" presName="connTx" presStyleLbl="parChTrans1D2" presStyleIdx="5" presStyleCnt="7"/>
      <dgm:spPr/>
    </dgm:pt>
    <dgm:pt modelId="{0612D45C-1C14-43AF-AFC7-D8DD20201E0F}" type="pres">
      <dgm:prSet presAssocID="{619C996A-BB65-4A03-928F-F453F5D6A993}" presName="root2" presStyleCnt="0"/>
      <dgm:spPr/>
    </dgm:pt>
    <dgm:pt modelId="{776E85F7-B775-48C2-8FF1-29BDFBC39667}" type="pres">
      <dgm:prSet presAssocID="{619C996A-BB65-4A03-928F-F453F5D6A993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2FC453-4583-43A9-84CB-6C3B1D03C100}" type="pres">
      <dgm:prSet presAssocID="{619C996A-BB65-4A03-928F-F453F5D6A993}" presName="level3hierChild" presStyleCnt="0"/>
      <dgm:spPr/>
    </dgm:pt>
    <dgm:pt modelId="{072ED618-DB6E-4AD1-BA71-BAE0D5DE978D}" type="pres">
      <dgm:prSet presAssocID="{2B0C8183-E395-4CC9-8CEA-578A8DFF7A2D}" presName="conn2-1" presStyleLbl="parChTrans1D2" presStyleIdx="6" presStyleCnt="7"/>
      <dgm:spPr/>
    </dgm:pt>
    <dgm:pt modelId="{33689683-528C-4831-81BC-CF1220F63CDC}" type="pres">
      <dgm:prSet presAssocID="{2B0C8183-E395-4CC9-8CEA-578A8DFF7A2D}" presName="connTx" presStyleLbl="parChTrans1D2" presStyleIdx="6" presStyleCnt="7"/>
      <dgm:spPr/>
    </dgm:pt>
    <dgm:pt modelId="{A10E68F1-54E9-4973-9D3C-ECC6E99D6FC5}" type="pres">
      <dgm:prSet presAssocID="{E5392934-0283-42A3-8EE9-7866D2E1AC11}" presName="root2" presStyleCnt="0"/>
      <dgm:spPr/>
    </dgm:pt>
    <dgm:pt modelId="{B46328A8-17AC-486F-982B-E8698DCE617B}" type="pres">
      <dgm:prSet presAssocID="{E5392934-0283-42A3-8EE9-7866D2E1AC11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DBA92-C969-461C-A907-F058E8202ABE}" type="pres">
      <dgm:prSet presAssocID="{E5392934-0283-42A3-8EE9-7866D2E1AC11}" presName="level3hierChild" presStyleCnt="0"/>
      <dgm:spPr/>
    </dgm:pt>
  </dgm:ptLst>
  <dgm:cxnLst>
    <dgm:cxn modelId="{06E790C0-3A34-445C-A40A-0F7054801C72}" type="presOf" srcId="{2E1AC348-8EF7-477E-9171-03B138ED958B}" destId="{63FE150E-FD22-42AD-8858-B7D6DFDD514A}" srcOrd="0" destOrd="0" presId="urn:microsoft.com/office/officeart/2008/layout/HorizontalMultiLevelHierarchy"/>
    <dgm:cxn modelId="{138B01F7-ABF5-4C55-97FD-699AA9FF73AF}" type="presOf" srcId="{2649FC71-E379-4269-A3B6-39AECB40F7DD}" destId="{156C4488-2C92-49FB-8417-6E4956D86B52}" srcOrd="0" destOrd="0" presId="urn:microsoft.com/office/officeart/2008/layout/HorizontalMultiLevelHierarchy"/>
    <dgm:cxn modelId="{AC09D023-6AFC-4F91-8591-6701AE3E9674}" type="presOf" srcId="{860C2B3F-EF17-4149-A492-7BCD5C6F1FEC}" destId="{CB4B47B7-84BE-4CDB-A676-E26737370BF1}" srcOrd="0" destOrd="0" presId="urn:microsoft.com/office/officeart/2008/layout/HorizontalMultiLevelHierarchy"/>
    <dgm:cxn modelId="{A86D3BC9-8C28-4320-A3BB-B19388107CE0}" type="presOf" srcId="{D5DE0AD8-49AF-4BC6-9EC3-C5DD28545C8B}" destId="{D060D5AD-33A4-4E0F-A5BF-DD627A0F7187}" srcOrd="0" destOrd="0" presId="urn:microsoft.com/office/officeart/2008/layout/HorizontalMultiLevelHierarchy"/>
    <dgm:cxn modelId="{E2BDDE7D-EEA7-43D4-883E-2CFE064AB8EF}" type="presOf" srcId="{A8D1C3F4-2E06-451F-80AB-689C6DFF0CEA}" destId="{4CCC372B-74F8-4E67-A1E8-9843F3236B1A}" srcOrd="0" destOrd="0" presId="urn:microsoft.com/office/officeart/2008/layout/HorizontalMultiLevelHierarchy"/>
    <dgm:cxn modelId="{6EBE55EA-9B7D-4EBE-979D-24592D29A836}" type="presOf" srcId="{DF3D06D1-298E-490A-99B6-E70E1313B367}" destId="{C49DF706-5665-4DBB-B516-5C69E2047704}" srcOrd="0" destOrd="0" presId="urn:microsoft.com/office/officeart/2008/layout/HorizontalMultiLevelHierarchy"/>
    <dgm:cxn modelId="{B6DF615A-98E5-4313-96C6-7F40CA4D6D26}" srcId="{2FA2D872-93D6-4346-9C7D-064DD1F570A5}" destId="{4DBF80C9-80E5-487B-B3E1-EE0D0B9270FA}" srcOrd="0" destOrd="0" parTransId="{8663756D-30E6-4AEA-B85F-E5CECF197034}" sibTransId="{792196B2-FC86-422F-B224-B52DB777011F}"/>
    <dgm:cxn modelId="{328F5C01-5838-4C6D-9754-ADA8ED9797E7}" type="presOf" srcId="{4AFC0691-1CBD-438C-9F15-A4C1C625B877}" destId="{F4C9767D-71F7-4ED0-BEE1-916A9C869EDD}" srcOrd="1" destOrd="0" presId="urn:microsoft.com/office/officeart/2008/layout/HorizontalMultiLevelHierarchy"/>
    <dgm:cxn modelId="{973A4423-3B1D-4365-A808-E4A0301D07A9}" srcId="{4DBF80C9-80E5-487B-B3E1-EE0D0B9270FA}" destId="{2649FC71-E379-4269-A3B6-39AECB40F7DD}" srcOrd="2" destOrd="0" parTransId="{2E1AC348-8EF7-477E-9171-03B138ED958B}" sibTransId="{4F25D4CC-6EDA-4F86-B411-D9D7A5995C5D}"/>
    <dgm:cxn modelId="{5576B0D0-7499-4062-BB0A-818A4DFFE277}" srcId="{4DBF80C9-80E5-487B-B3E1-EE0D0B9270FA}" destId="{5BD14A82-F307-497F-BB54-04C4701E84D3}" srcOrd="1" destOrd="0" parTransId="{A8D1C3F4-2E06-451F-80AB-689C6DFF0CEA}" sibTransId="{575BB1E8-3E1A-4BEE-99FE-57AB1591AC74}"/>
    <dgm:cxn modelId="{734EDBED-E0DF-4154-94F8-C3F8BC8DDE34}" srcId="{4DBF80C9-80E5-487B-B3E1-EE0D0B9270FA}" destId="{1DD1D1A4-90FF-4FC2-AC3D-BA2C2E0A6F78}" srcOrd="3" destOrd="0" parTransId="{1A66B814-21F9-4C42-A588-7290E87287A2}" sibTransId="{2CEF65F4-53A5-47F8-ABB8-8DF9324449F2}"/>
    <dgm:cxn modelId="{D2712682-E817-4858-A90C-E2D5EDD506D5}" type="presOf" srcId="{E5392934-0283-42A3-8EE9-7866D2E1AC11}" destId="{B46328A8-17AC-486F-982B-E8698DCE617B}" srcOrd="0" destOrd="0" presId="urn:microsoft.com/office/officeart/2008/layout/HorizontalMultiLevelHierarchy"/>
    <dgm:cxn modelId="{7D4D14C8-5B3F-499C-8179-DC7A029EB289}" type="presOf" srcId="{579477FB-9C8B-4EF7-AD96-AF89A620F479}" destId="{E8C1E713-FE3E-4AA1-8DAA-54B473CE94C9}" srcOrd="0" destOrd="0" presId="urn:microsoft.com/office/officeart/2008/layout/HorizontalMultiLevelHierarchy"/>
    <dgm:cxn modelId="{E9598A22-813F-4133-9B46-AFD1B41A1D76}" type="presOf" srcId="{2FA2D872-93D6-4346-9C7D-064DD1F570A5}" destId="{522DE0FD-D1E8-4B63-8168-A1FA3ED5DE58}" srcOrd="0" destOrd="0" presId="urn:microsoft.com/office/officeart/2008/layout/HorizontalMultiLevelHierarchy"/>
    <dgm:cxn modelId="{615E644E-D42F-4B2C-9D4A-3D5DAA62A3EB}" srcId="{4DBF80C9-80E5-487B-B3E1-EE0D0B9270FA}" destId="{619C996A-BB65-4A03-928F-F453F5D6A993}" srcOrd="5" destOrd="0" parTransId="{4AFC0691-1CBD-438C-9F15-A4C1C625B877}" sibTransId="{D9C03A2D-A606-4AB2-AB8A-FDEC5EFDEE30}"/>
    <dgm:cxn modelId="{978F17DA-AA66-4BAE-9B12-95D250C66E50}" type="presOf" srcId="{1A66B814-21F9-4C42-A588-7290E87287A2}" destId="{F70340A9-6952-4BAE-97FB-A7FCC6BB7BE1}" srcOrd="0" destOrd="0" presId="urn:microsoft.com/office/officeart/2008/layout/HorizontalMultiLevelHierarchy"/>
    <dgm:cxn modelId="{28563B87-1AE6-4013-B3EB-012D9322FFD6}" type="presOf" srcId="{1A66B814-21F9-4C42-A588-7290E87287A2}" destId="{E0C570D6-A8CF-499D-9C75-B76E4509B77F}" srcOrd="1" destOrd="0" presId="urn:microsoft.com/office/officeart/2008/layout/HorizontalMultiLevelHierarchy"/>
    <dgm:cxn modelId="{01B4196B-4169-4D17-A32F-6164F88EA2C2}" srcId="{4DBF80C9-80E5-487B-B3E1-EE0D0B9270FA}" destId="{D5DE0AD8-49AF-4BC6-9EC3-C5DD28545C8B}" srcOrd="0" destOrd="0" parTransId="{579477FB-9C8B-4EF7-AD96-AF89A620F479}" sibTransId="{275E8B6D-3DBF-4FB3-A728-B9AB99A056BF}"/>
    <dgm:cxn modelId="{A9A4BE64-1083-4A45-8564-887E0E985569}" type="presOf" srcId="{579477FB-9C8B-4EF7-AD96-AF89A620F479}" destId="{07A84903-7D5B-4B6E-9553-7B5B830795A2}" srcOrd="1" destOrd="0" presId="urn:microsoft.com/office/officeart/2008/layout/HorizontalMultiLevelHierarchy"/>
    <dgm:cxn modelId="{02027A05-FB06-4DC5-8454-34DA27F577CA}" srcId="{4DBF80C9-80E5-487B-B3E1-EE0D0B9270FA}" destId="{DF3D06D1-298E-490A-99B6-E70E1313B367}" srcOrd="4" destOrd="0" parTransId="{860C2B3F-EF17-4149-A492-7BCD5C6F1FEC}" sibTransId="{914FBCA1-5607-41C4-8149-2911FB45CAE4}"/>
    <dgm:cxn modelId="{CC1F1E09-539A-442B-8A48-AEAD83DC3A5C}" type="presOf" srcId="{A8D1C3F4-2E06-451F-80AB-689C6DFF0CEA}" destId="{980A32BD-6266-4276-AFEA-9974E8B99E45}" srcOrd="1" destOrd="0" presId="urn:microsoft.com/office/officeart/2008/layout/HorizontalMultiLevelHierarchy"/>
    <dgm:cxn modelId="{64025885-4C75-4E3F-BC64-086314CB2946}" type="presOf" srcId="{4AFC0691-1CBD-438C-9F15-A4C1C625B877}" destId="{1377C769-D17B-4B0C-B54A-763AB5FC9691}" srcOrd="0" destOrd="0" presId="urn:microsoft.com/office/officeart/2008/layout/HorizontalMultiLevelHierarchy"/>
    <dgm:cxn modelId="{DB3D478D-26A5-472E-9563-8D38054544F3}" type="presOf" srcId="{1DD1D1A4-90FF-4FC2-AC3D-BA2C2E0A6F78}" destId="{04DE31BB-784D-4FAE-8909-0C9DFA12CE06}" srcOrd="0" destOrd="0" presId="urn:microsoft.com/office/officeart/2008/layout/HorizontalMultiLevelHierarchy"/>
    <dgm:cxn modelId="{FEE6859C-F2FF-48FF-B7EF-6124CEA7E5CE}" type="presOf" srcId="{860C2B3F-EF17-4149-A492-7BCD5C6F1FEC}" destId="{2B86A38E-F8B2-41CF-9DD1-DBCAECEC525D}" srcOrd="1" destOrd="0" presId="urn:microsoft.com/office/officeart/2008/layout/HorizontalMultiLevelHierarchy"/>
    <dgm:cxn modelId="{0141727D-4FD2-4CD9-B3BD-73C7B39642A0}" type="presOf" srcId="{619C996A-BB65-4A03-928F-F453F5D6A993}" destId="{776E85F7-B775-48C2-8FF1-29BDFBC39667}" srcOrd="0" destOrd="0" presId="urn:microsoft.com/office/officeart/2008/layout/HorizontalMultiLevelHierarchy"/>
    <dgm:cxn modelId="{2371D8C4-2CD8-4254-84E6-FF2A10B5CC69}" type="presOf" srcId="{5BD14A82-F307-497F-BB54-04C4701E84D3}" destId="{63DFCF2B-A224-4AAD-9BB3-B9A2A7F7E23E}" srcOrd="0" destOrd="0" presId="urn:microsoft.com/office/officeart/2008/layout/HorizontalMultiLevelHierarchy"/>
    <dgm:cxn modelId="{56732EB1-79C3-4C4C-9D10-86FDCFDE8E8E}" type="presOf" srcId="{4DBF80C9-80E5-487B-B3E1-EE0D0B9270FA}" destId="{CB0C190C-2C0F-412E-ACCF-E994C4DC1AD4}" srcOrd="0" destOrd="0" presId="urn:microsoft.com/office/officeart/2008/layout/HorizontalMultiLevelHierarchy"/>
    <dgm:cxn modelId="{D599A6C7-D659-4260-99FB-98BB39C93AB2}" type="presOf" srcId="{2B0C8183-E395-4CC9-8CEA-578A8DFF7A2D}" destId="{33689683-528C-4831-81BC-CF1220F63CDC}" srcOrd="1" destOrd="0" presId="urn:microsoft.com/office/officeart/2008/layout/HorizontalMultiLevelHierarchy"/>
    <dgm:cxn modelId="{6BD282CA-F2D4-4342-953F-DF81895CC2E5}" type="presOf" srcId="{2E1AC348-8EF7-477E-9171-03B138ED958B}" destId="{21943E94-7A22-4CCF-AC97-A12F70B1E80D}" srcOrd="1" destOrd="0" presId="urn:microsoft.com/office/officeart/2008/layout/HorizontalMultiLevelHierarchy"/>
    <dgm:cxn modelId="{AF55C5FE-6E23-4E91-AD55-641B0C6A2796}" srcId="{4DBF80C9-80E5-487B-B3E1-EE0D0B9270FA}" destId="{E5392934-0283-42A3-8EE9-7866D2E1AC11}" srcOrd="6" destOrd="0" parTransId="{2B0C8183-E395-4CC9-8CEA-578A8DFF7A2D}" sibTransId="{EA9884E4-B35F-48CB-986C-16B3BFF12267}"/>
    <dgm:cxn modelId="{6FB3D5BA-B6B5-4F79-90E4-9220F9EC88D1}" type="presOf" srcId="{2B0C8183-E395-4CC9-8CEA-578A8DFF7A2D}" destId="{072ED618-DB6E-4AD1-BA71-BAE0D5DE978D}" srcOrd="0" destOrd="0" presId="urn:microsoft.com/office/officeart/2008/layout/HorizontalMultiLevelHierarchy"/>
    <dgm:cxn modelId="{1BE2C569-B15F-4C00-A3FE-71F80CF84543}" type="presParOf" srcId="{522DE0FD-D1E8-4B63-8168-A1FA3ED5DE58}" destId="{FC999942-9410-4132-98CA-BA334F988A83}" srcOrd="0" destOrd="0" presId="urn:microsoft.com/office/officeart/2008/layout/HorizontalMultiLevelHierarchy"/>
    <dgm:cxn modelId="{0D652252-BA19-482A-844E-0875FAC3D3D0}" type="presParOf" srcId="{FC999942-9410-4132-98CA-BA334F988A83}" destId="{CB0C190C-2C0F-412E-ACCF-E994C4DC1AD4}" srcOrd="0" destOrd="0" presId="urn:microsoft.com/office/officeart/2008/layout/HorizontalMultiLevelHierarchy"/>
    <dgm:cxn modelId="{8A6B7BD9-78EF-4EAE-A0E6-A6321266A07A}" type="presParOf" srcId="{FC999942-9410-4132-98CA-BA334F988A83}" destId="{8CB11140-E60E-4DAC-8C61-0A17C7FF09FF}" srcOrd="1" destOrd="0" presId="urn:microsoft.com/office/officeart/2008/layout/HorizontalMultiLevelHierarchy"/>
    <dgm:cxn modelId="{B0F40539-AD80-4552-8C86-277474373F88}" type="presParOf" srcId="{8CB11140-E60E-4DAC-8C61-0A17C7FF09FF}" destId="{E8C1E713-FE3E-4AA1-8DAA-54B473CE94C9}" srcOrd="0" destOrd="0" presId="urn:microsoft.com/office/officeart/2008/layout/HorizontalMultiLevelHierarchy"/>
    <dgm:cxn modelId="{ED5B109D-9B5E-4CF9-9786-8EC992B301E9}" type="presParOf" srcId="{E8C1E713-FE3E-4AA1-8DAA-54B473CE94C9}" destId="{07A84903-7D5B-4B6E-9553-7B5B830795A2}" srcOrd="0" destOrd="0" presId="urn:microsoft.com/office/officeart/2008/layout/HorizontalMultiLevelHierarchy"/>
    <dgm:cxn modelId="{88EB91AD-2421-4AFC-AB4E-7D399351A88A}" type="presParOf" srcId="{8CB11140-E60E-4DAC-8C61-0A17C7FF09FF}" destId="{4BE3AAF8-0053-424D-9D8F-143A4AE42BCB}" srcOrd="1" destOrd="0" presId="urn:microsoft.com/office/officeart/2008/layout/HorizontalMultiLevelHierarchy"/>
    <dgm:cxn modelId="{6DA8EFEA-71AF-4DBD-989D-4191285133B4}" type="presParOf" srcId="{4BE3AAF8-0053-424D-9D8F-143A4AE42BCB}" destId="{D060D5AD-33A4-4E0F-A5BF-DD627A0F7187}" srcOrd="0" destOrd="0" presId="urn:microsoft.com/office/officeart/2008/layout/HorizontalMultiLevelHierarchy"/>
    <dgm:cxn modelId="{50A85F6A-9DC1-45B3-ACBF-D18AE4EF4340}" type="presParOf" srcId="{4BE3AAF8-0053-424D-9D8F-143A4AE42BCB}" destId="{9A544D4B-FF4E-4C8E-8405-F7BF20CAD25D}" srcOrd="1" destOrd="0" presId="urn:microsoft.com/office/officeart/2008/layout/HorizontalMultiLevelHierarchy"/>
    <dgm:cxn modelId="{8684A510-3D6E-4763-9AA0-EA99A9411EFE}" type="presParOf" srcId="{8CB11140-E60E-4DAC-8C61-0A17C7FF09FF}" destId="{4CCC372B-74F8-4E67-A1E8-9843F3236B1A}" srcOrd="2" destOrd="0" presId="urn:microsoft.com/office/officeart/2008/layout/HorizontalMultiLevelHierarchy"/>
    <dgm:cxn modelId="{6E819FBB-1AC8-4A82-8136-F71B8D287644}" type="presParOf" srcId="{4CCC372B-74F8-4E67-A1E8-9843F3236B1A}" destId="{980A32BD-6266-4276-AFEA-9974E8B99E45}" srcOrd="0" destOrd="0" presId="urn:microsoft.com/office/officeart/2008/layout/HorizontalMultiLevelHierarchy"/>
    <dgm:cxn modelId="{EA053936-8741-4CD3-8DC4-35E943FD4EB4}" type="presParOf" srcId="{8CB11140-E60E-4DAC-8C61-0A17C7FF09FF}" destId="{5B23B056-9B37-48D1-9538-E9CACDCCDABB}" srcOrd="3" destOrd="0" presId="urn:microsoft.com/office/officeart/2008/layout/HorizontalMultiLevelHierarchy"/>
    <dgm:cxn modelId="{7F1ACEF1-3998-45BA-ACE9-D51AC525C95B}" type="presParOf" srcId="{5B23B056-9B37-48D1-9538-E9CACDCCDABB}" destId="{63DFCF2B-A224-4AAD-9BB3-B9A2A7F7E23E}" srcOrd="0" destOrd="0" presId="urn:microsoft.com/office/officeart/2008/layout/HorizontalMultiLevelHierarchy"/>
    <dgm:cxn modelId="{CD0A4482-E37C-4A64-B97D-57255D6D96F0}" type="presParOf" srcId="{5B23B056-9B37-48D1-9538-E9CACDCCDABB}" destId="{66657C3C-C5A3-4DED-84AD-6054E5ED1619}" srcOrd="1" destOrd="0" presId="urn:microsoft.com/office/officeart/2008/layout/HorizontalMultiLevelHierarchy"/>
    <dgm:cxn modelId="{6D2FDAB2-E9D1-4EE0-86F3-DD83E64BCEE3}" type="presParOf" srcId="{8CB11140-E60E-4DAC-8C61-0A17C7FF09FF}" destId="{63FE150E-FD22-42AD-8858-B7D6DFDD514A}" srcOrd="4" destOrd="0" presId="urn:microsoft.com/office/officeart/2008/layout/HorizontalMultiLevelHierarchy"/>
    <dgm:cxn modelId="{D5757F13-6147-4258-ACBA-21455B142308}" type="presParOf" srcId="{63FE150E-FD22-42AD-8858-B7D6DFDD514A}" destId="{21943E94-7A22-4CCF-AC97-A12F70B1E80D}" srcOrd="0" destOrd="0" presId="urn:microsoft.com/office/officeart/2008/layout/HorizontalMultiLevelHierarchy"/>
    <dgm:cxn modelId="{99FB3F9D-B422-483C-93F3-29159B7AC185}" type="presParOf" srcId="{8CB11140-E60E-4DAC-8C61-0A17C7FF09FF}" destId="{CA002656-F8C3-4DD0-9267-7C9924A3C2CC}" srcOrd="5" destOrd="0" presId="urn:microsoft.com/office/officeart/2008/layout/HorizontalMultiLevelHierarchy"/>
    <dgm:cxn modelId="{2ED130A7-3466-43F1-9A25-85815E1966EC}" type="presParOf" srcId="{CA002656-F8C3-4DD0-9267-7C9924A3C2CC}" destId="{156C4488-2C92-49FB-8417-6E4956D86B52}" srcOrd="0" destOrd="0" presId="urn:microsoft.com/office/officeart/2008/layout/HorizontalMultiLevelHierarchy"/>
    <dgm:cxn modelId="{33F2BA75-380B-4826-B104-4B6844DF1EBF}" type="presParOf" srcId="{CA002656-F8C3-4DD0-9267-7C9924A3C2CC}" destId="{669F9E3E-63D6-4211-9CF7-5C0A6C3727A3}" srcOrd="1" destOrd="0" presId="urn:microsoft.com/office/officeart/2008/layout/HorizontalMultiLevelHierarchy"/>
    <dgm:cxn modelId="{E0607ED5-9100-4B05-BDAA-A37CFF274757}" type="presParOf" srcId="{8CB11140-E60E-4DAC-8C61-0A17C7FF09FF}" destId="{F70340A9-6952-4BAE-97FB-A7FCC6BB7BE1}" srcOrd="6" destOrd="0" presId="urn:microsoft.com/office/officeart/2008/layout/HorizontalMultiLevelHierarchy"/>
    <dgm:cxn modelId="{80CC083E-B964-4291-AC80-7F96D3D1BD49}" type="presParOf" srcId="{F70340A9-6952-4BAE-97FB-A7FCC6BB7BE1}" destId="{E0C570D6-A8CF-499D-9C75-B76E4509B77F}" srcOrd="0" destOrd="0" presId="urn:microsoft.com/office/officeart/2008/layout/HorizontalMultiLevelHierarchy"/>
    <dgm:cxn modelId="{CD46DA71-385D-40B3-AEDB-BDE9E9E28510}" type="presParOf" srcId="{8CB11140-E60E-4DAC-8C61-0A17C7FF09FF}" destId="{41743C69-1FB3-4EF6-BA4B-523ABCEEB414}" srcOrd="7" destOrd="0" presId="urn:microsoft.com/office/officeart/2008/layout/HorizontalMultiLevelHierarchy"/>
    <dgm:cxn modelId="{AF14DA65-49C6-41C3-9B5F-3AF0CAF1A23D}" type="presParOf" srcId="{41743C69-1FB3-4EF6-BA4B-523ABCEEB414}" destId="{04DE31BB-784D-4FAE-8909-0C9DFA12CE06}" srcOrd="0" destOrd="0" presId="urn:microsoft.com/office/officeart/2008/layout/HorizontalMultiLevelHierarchy"/>
    <dgm:cxn modelId="{8AA93A9D-2873-4567-A053-543EA14705C0}" type="presParOf" srcId="{41743C69-1FB3-4EF6-BA4B-523ABCEEB414}" destId="{EC61BB20-CF19-48E3-81D3-B384515D863C}" srcOrd="1" destOrd="0" presId="urn:microsoft.com/office/officeart/2008/layout/HorizontalMultiLevelHierarchy"/>
    <dgm:cxn modelId="{76E78367-7A27-4394-B7DF-269951361761}" type="presParOf" srcId="{8CB11140-E60E-4DAC-8C61-0A17C7FF09FF}" destId="{CB4B47B7-84BE-4CDB-A676-E26737370BF1}" srcOrd="8" destOrd="0" presId="urn:microsoft.com/office/officeart/2008/layout/HorizontalMultiLevelHierarchy"/>
    <dgm:cxn modelId="{0D4547A8-A83C-427E-A8CC-3382375270D1}" type="presParOf" srcId="{CB4B47B7-84BE-4CDB-A676-E26737370BF1}" destId="{2B86A38E-F8B2-41CF-9DD1-DBCAECEC525D}" srcOrd="0" destOrd="0" presId="urn:microsoft.com/office/officeart/2008/layout/HorizontalMultiLevelHierarchy"/>
    <dgm:cxn modelId="{E2812DC6-D89D-4C0E-A8C0-D911D07BF278}" type="presParOf" srcId="{8CB11140-E60E-4DAC-8C61-0A17C7FF09FF}" destId="{163A80E7-8A7D-4058-A2E5-2141801E545B}" srcOrd="9" destOrd="0" presId="urn:microsoft.com/office/officeart/2008/layout/HorizontalMultiLevelHierarchy"/>
    <dgm:cxn modelId="{C6499A1D-95B2-4991-80B0-D7BCDB8177C7}" type="presParOf" srcId="{163A80E7-8A7D-4058-A2E5-2141801E545B}" destId="{C49DF706-5665-4DBB-B516-5C69E2047704}" srcOrd="0" destOrd="0" presId="urn:microsoft.com/office/officeart/2008/layout/HorizontalMultiLevelHierarchy"/>
    <dgm:cxn modelId="{F25A478D-06C1-43FD-BBFF-48026250B2EB}" type="presParOf" srcId="{163A80E7-8A7D-4058-A2E5-2141801E545B}" destId="{DA53A8F2-0683-40C6-AE2D-FBFDE8F8C8AF}" srcOrd="1" destOrd="0" presId="urn:microsoft.com/office/officeart/2008/layout/HorizontalMultiLevelHierarchy"/>
    <dgm:cxn modelId="{46C4239C-6E99-409E-A5B5-764FF71D45FE}" type="presParOf" srcId="{8CB11140-E60E-4DAC-8C61-0A17C7FF09FF}" destId="{1377C769-D17B-4B0C-B54A-763AB5FC9691}" srcOrd="10" destOrd="0" presId="urn:microsoft.com/office/officeart/2008/layout/HorizontalMultiLevelHierarchy"/>
    <dgm:cxn modelId="{2F2A31FD-30CE-4FDF-AFA5-BDD31B05AB6A}" type="presParOf" srcId="{1377C769-D17B-4B0C-B54A-763AB5FC9691}" destId="{F4C9767D-71F7-4ED0-BEE1-916A9C869EDD}" srcOrd="0" destOrd="0" presId="urn:microsoft.com/office/officeart/2008/layout/HorizontalMultiLevelHierarchy"/>
    <dgm:cxn modelId="{88C2FC76-46B1-4612-9A20-F08D884782DD}" type="presParOf" srcId="{8CB11140-E60E-4DAC-8C61-0A17C7FF09FF}" destId="{0612D45C-1C14-43AF-AFC7-D8DD20201E0F}" srcOrd="11" destOrd="0" presId="urn:microsoft.com/office/officeart/2008/layout/HorizontalMultiLevelHierarchy"/>
    <dgm:cxn modelId="{C4CF05A1-02B8-4838-85CB-94353E5342FF}" type="presParOf" srcId="{0612D45C-1C14-43AF-AFC7-D8DD20201E0F}" destId="{776E85F7-B775-48C2-8FF1-29BDFBC39667}" srcOrd="0" destOrd="0" presId="urn:microsoft.com/office/officeart/2008/layout/HorizontalMultiLevelHierarchy"/>
    <dgm:cxn modelId="{DC786B70-E717-468F-A2AC-9E8889791592}" type="presParOf" srcId="{0612D45C-1C14-43AF-AFC7-D8DD20201E0F}" destId="{542FC453-4583-43A9-84CB-6C3B1D03C100}" srcOrd="1" destOrd="0" presId="urn:microsoft.com/office/officeart/2008/layout/HorizontalMultiLevelHierarchy"/>
    <dgm:cxn modelId="{E28A6536-9E79-4E5F-9648-7410323E20ED}" type="presParOf" srcId="{8CB11140-E60E-4DAC-8C61-0A17C7FF09FF}" destId="{072ED618-DB6E-4AD1-BA71-BAE0D5DE978D}" srcOrd="12" destOrd="0" presId="urn:microsoft.com/office/officeart/2008/layout/HorizontalMultiLevelHierarchy"/>
    <dgm:cxn modelId="{8D7D7745-1DC8-4EE7-8641-78E165BB4207}" type="presParOf" srcId="{072ED618-DB6E-4AD1-BA71-BAE0D5DE978D}" destId="{33689683-528C-4831-81BC-CF1220F63CDC}" srcOrd="0" destOrd="0" presId="urn:microsoft.com/office/officeart/2008/layout/HorizontalMultiLevelHierarchy"/>
    <dgm:cxn modelId="{866E28AA-A827-456F-B914-6B51842A2250}" type="presParOf" srcId="{8CB11140-E60E-4DAC-8C61-0A17C7FF09FF}" destId="{A10E68F1-54E9-4973-9D3C-ECC6E99D6FC5}" srcOrd="13" destOrd="0" presId="urn:microsoft.com/office/officeart/2008/layout/HorizontalMultiLevelHierarchy"/>
    <dgm:cxn modelId="{F668C781-06B5-4A86-BBBB-046968001558}" type="presParOf" srcId="{A10E68F1-54E9-4973-9D3C-ECC6E99D6FC5}" destId="{B46328A8-17AC-486F-982B-E8698DCE617B}" srcOrd="0" destOrd="0" presId="urn:microsoft.com/office/officeart/2008/layout/HorizontalMultiLevelHierarchy"/>
    <dgm:cxn modelId="{3CF6ACF1-51AC-4357-84D2-B702D9728280}" type="presParOf" srcId="{A10E68F1-54E9-4973-9D3C-ECC6E99D6FC5}" destId="{450DBA92-C969-461C-A907-F058E8202A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A74F5-683A-4FB8-970B-12B41CAC55FA}">
      <dsp:nvSpPr>
        <dsp:cNvPr id="0" name=""/>
        <dsp:cNvSpPr/>
      </dsp:nvSpPr>
      <dsp:spPr>
        <a:xfrm>
          <a:off x="3151560" y="1877750"/>
          <a:ext cx="1339739" cy="1339739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RDBMS</a:t>
          </a:r>
          <a:endParaRPr lang="vi-VN" sz="2000" kern="1200" dirty="0"/>
        </a:p>
      </dsp:txBody>
      <dsp:txXfrm>
        <a:off x="3347760" y="2073950"/>
        <a:ext cx="947339" cy="947339"/>
      </dsp:txXfrm>
    </dsp:sp>
    <dsp:sp modelId="{B6CCA873-9101-496D-AA79-3586BE95AC25}">
      <dsp:nvSpPr>
        <dsp:cNvPr id="0" name=""/>
        <dsp:cNvSpPr/>
      </dsp:nvSpPr>
      <dsp:spPr>
        <a:xfrm rot="16200000">
          <a:off x="3679602" y="139042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1524073"/>
        <a:ext cx="198559" cy="273307"/>
      </dsp:txXfrm>
    </dsp:sp>
    <dsp:sp modelId="{C5E3796B-6FA1-4152-84A3-8DD33D975564}">
      <dsp:nvSpPr>
        <dsp:cNvPr id="0" name=""/>
        <dsp:cNvSpPr/>
      </dsp:nvSpPr>
      <dsp:spPr>
        <a:xfrm>
          <a:off x="3151560" y="2812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</a:t>
          </a:r>
          <a:endParaRPr lang="vi-VN" sz="1500" kern="1200" dirty="0"/>
        </a:p>
      </dsp:txBody>
      <dsp:txXfrm>
        <a:off x="3347760" y="199012"/>
        <a:ext cx="947339" cy="947339"/>
      </dsp:txXfrm>
    </dsp:sp>
    <dsp:sp modelId="{69E307DF-CD5C-49E5-A4C2-516A3EC655CF}">
      <dsp:nvSpPr>
        <dsp:cNvPr id="0" name=""/>
        <dsp:cNvSpPr/>
      </dsp:nvSpPr>
      <dsp:spPr>
        <a:xfrm rot="19800000">
          <a:off x="4484521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1967519"/>
        <a:ext cx="198559" cy="273307"/>
      </dsp:txXfrm>
    </dsp:sp>
    <dsp:sp modelId="{D2F0E5A1-30E2-461B-B3C5-2D88C43AACDE}">
      <dsp:nvSpPr>
        <dsp:cNvPr id="0" name=""/>
        <dsp:cNvSpPr/>
      </dsp:nvSpPr>
      <dsp:spPr>
        <a:xfrm>
          <a:off x="4775304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Relational model</a:t>
          </a:r>
          <a:endParaRPr lang="vi-VN" sz="1500" kern="1200" dirty="0"/>
        </a:p>
      </dsp:txBody>
      <dsp:txXfrm>
        <a:off x="4971504" y="1136481"/>
        <a:ext cx="947339" cy="947339"/>
      </dsp:txXfrm>
    </dsp:sp>
    <dsp:sp modelId="{DC7A011F-68AC-4C82-B9FB-3B92B5E65918}">
      <dsp:nvSpPr>
        <dsp:cNvPr id="0" name=""/>
        <dsp:cNvSpPr/>
      </dsp:nvSpPr>
      <dsp:spPr>
        <a:xfrm rot="1800000">
          <a:off x="4484521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2854412"/>
        <a:ext cx="198559" cy="273307"/>
      </dsp:txXfrm>
    </dsp:sp>
    <dsp:sp modelId="{40630578-C9EB-497A-8310-55F4B0E4662D}">
      <dsp:nvSpPr>
        <dsp:cNvPr id="0" name=""/>
        <dsp:cNvSpPr/>
      </dsp:nvSpPr>
      <dsp:spPr>
        <a:xfrm>
          <a:off x="4775304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Foreign</a:t>
          </a:r>
          <a:r>
            <a:rPr lang="vi-VN" sz="1500" kern="1200" dirty="0" smtClean="0"/>
            <a:t> </a:t>
          </a:r>
          <a:r>
            <a:rPr lang="vi-VN" sz="1500" kern="1200" dirty="0" err="1" smtClean="0"/>
            <a:t>keys</a:t>
          </a:r>
          <a:endParaRPr lang="vi-VN" sz="1500" kern="1200" dirty="0"/>
        </a:p>
      </dsp:txBody>
      <dsp:txXfrm>
        <a:off x="4971504" y="3011419"/>
        <a:ext cx="947339" cy="947339"/>
      </dsp:txXfrm>
    </dsp:sp>
    <dsp:sp modelId="{11B1CED1-538D-4BBE-BA8D-19DF6AECB407}">
      <dsp:nvSpPr>
        <dsp:cNvPr id="0" name=""/>
        <dsp:cNvSpPr/>
      </dsp:nvSpPr>
      <dsp:spPr>
        <a:xfrm rot="5400000">
          <a:off x="3679602" y="3249305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3297859"/>
        <a:ext cx="198559" cy="273307"/>
      </dsp:txXfrm>
    </dsp:sp>
    <dsp:sp modelId="{558B5E3B-094F-4757-8256-5CB2C2DB5CEC}">
      <dsp:nvSpPr>
        <dsp:cNvPr id="0" name=""/>
        <dsp:cNvSpPr/>
      </dsp:nvSpPr>
      <dsp:spPr>
        <a:xfrm>
          <a:off x="3151560" y="3752688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Schema</a:t>
          </a:r>
          <a:endParaRPr lang="vi-VN" sz="1500" kern="1200" dirty="0"/>
        </a:p>
      </dsp:txBody>
      <dsp:txXfrm>
        <a:off x="3347760" y="3948888"/>
        <a:ext cx="947339" cy="947339"/>
      </dsp:txXfrm>
    </dsp:sp>
    <dsp:sp modelId="{2BF2C9B9-551E-487D-A239-E50043FA1502}">
      <dsp:nvSpPr>
        <dsp:cNvPr id="0" name=""/>
        <dsp:cNvSpPr/>
      </dsp:nvSpPr>
      <dsp:spPr>
        <a:xfrm rot="9000000">
          <a:off x="2874682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2854412"/>
        <a:ext cx="198559" cy="273307"/>
      </dsp:txXfrm>
    </dsp:sp>
    <dsp:sp modelId="{E702E92E-A094-4283-8FD4-A032D5328AC1}">
      <dsp:nvSpPr>
        <dsp:cNvPr id="0" name=""/>
        <dsp:cNvSpPr/>
      </dsp:nvSpPr>
      <dsp:spPr>
        <a:xfrm>
          <a:off x="1527816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Transaction</a:t>
          </a:r>
          <a:endParaRPr lang="vi-VN" sz="1500" kern="1200" dirty="0"/>
        </a:p>
      </dsp:txBody>
      <dsp:txXfrm>
        <a:off x="1724016" y="3011419"/>
        <a:ext cx="947339" cy="947339"/>
      </dsp:txXfrm>
    </dsp:sp>
    <dsp:sp modelId="{AF8B10DD-F348-4814-AE26-99D6E2AB2720}">
      <dsp:nvSpPr>
        <dsp:cNvPr id="0" name=""/>
        <dsp:cNvSpPr/>
      </dsp:nvSpPr>
      <dsp:spPr>
        <a:xfrm rot="12600000">
          <a:off x="2874682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1967519"/>
        <a:ext cx="198559" cy="273307"/>
      </dsp:txXfrm>
    </dsp:sp>
    <dsp:sp modelId="{41172EB5-9F67-4A0A-9BC4-2BC8255337CC}">
      <dsp:nvSpPr>
        <dsp:cNvPr id="0" name=""/>
        <dsp:cNvSpPr/>
      </dsp:nvSpPr>
      <dsp:spPr>
        <a:xfrm>
          <a:off x="1527816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Table/Row</a:t>
          </a:r>
          <a:endParaRPr lang="vi-VN" sz="1500" kern="1200" dirty="0"/>
        </a:p>
      </dsp:txBody>
      <dsp:txXfrm>
        <a:off x="1724016" y="1136481"/>
        <a:ext cx="947339" cy="947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3DC2F-0845-4002-B5A0-4C11C0C277F6}">
      <dsp:nvSpPr>
        <dsp:cNvPr id="0" name=""/>
        <dsp:cNvSpPr/>
      </dsp:nvSpPr>
      <dsp:spPr>
        <a:xfrm>
          <a:off x="-5725427" y="-876363"/>
          <a:ext cx="6816471" cy="681647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10F79-9F6B-42B4-9395-46CABC14190B}">
      <dsp:nvSpPr>
        <dsp:cNvPr id="0" name=""/>
        <dsp:cNvSpPr/>
      </dsp:nvSpPr>
      <dsp:spPr>
        <a:xfrm>
          <a:off x="571106" y="389300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NoSQL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kiến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trúc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phân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loại</a:t>
          </a:r>
          <a:endParaRPr lang="vi-VN" sz="2800" kern="1200" dirty="0"/>
        </a:p>
      </dsp:txBody>
      <dsp:txXfrm>
        <a:off x="571106" y="389300"/>
        <a:ext cx="6953533" cy="779006"/>
      </dsp:txXfrm>
    </dsp:sp>
    <dsp:sp modelId="{8491E2FD-2149-4656-9AC1-4CA8877A600D}">
      <dsp:nvSpPr>
        <dsp:cNvPr id="0" name=""/>
        <dsp:cNvSpPr/>
      </dsp:nvSpPr>
      <dsp:spPr>
        <a:xfrm>
          <a:off x="84227" y="291924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BC3A3D-60DC-48AC-ADBF-F8957BE14C1C}">
      <dsp:nvSpPr>
        <dsp:cNvPr id="0" name=""/>
        <dsp:cNvSpPr/>
      </dsp:nvSpPr>
      <dsp:spPr>
        <a:xfrm>
          <a:off x="1017728" y="1558012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thiết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sở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dữ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liệu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endParaRPr lang="vi-VN" sz="2800" kern="1200" dirty="0"/>
        </a:p>
      </dsp:txBody>
      <dsp:txXfrm>
        <a:off x="1017728" y="1558012"/>
        <a:ext cx="6506911" cy="779006"/>
      </dsp:txXfrm>
    </dsp:sp>
    <dsp:sp modelId="{8E9A79AD-D5D8-4846-9709-A0FC878228A8}">
      <dsp:nvSpPr>
        <dsp:cNvPr id="0" name=""/>
        <dsp:cNvSpPr/>
      </dsp:nvSpPr>
      <dsp:spPr>
        <a:xfrm>
          <a:off x="530849" y="1460636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164F47-55FC-4F28-BD2D-C5AA53A038CE}">
      <dsp:nvSpPr>
        <dsp:cNvPr id="0" name=""/>
        <dsp:cNvSpPr/>
      </dsp:nvSpPr>
      <dsp:spPr>
        <a:xfrm>
          <a:off x="1017728" y="2726724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Tìm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hiểu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triển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khai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phổ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biến</a:t>
          </a:r>
          <a:endParaRPr lang="vi-VN" sz="2800" kern="1200" dirty="0"/>
        </a:p>
      </dsp:txBody>
      <dsp:txXfrm>
        <a:off x="1017728" y="2726724"/>
        <a:ext cx="6506911" cy="779006"/>
      </dsp:txXfrm>
    </dsp:sp>
    <dsp:sp modelId="{6BD23450-0A43-4524-9D9C-4EEC66926AD5}">
      <dsp:nvSpPr>
        <dsp:cNvPr id="0" name=""/>
        <dsp:cNvSpPr/>
      </dsp:nvSpPr>
      <dsp:spPr>
        <a:xfrm>
          <a:off x="530849" y="2629349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EB2A3D-E728-4CEF-9E43-37F46DD1F731}">
      <dsp:nvSpPr>
        <dsp:cNvPr id="0" name=""/>
        <dsp:cNvSpPr/>
      </dsp:nvSpPr>
      <dsp:spPr>
        <a:xfrm>
          <a:off x="571106" y="3895436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một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endParaRPr lang="vi-VN" sz="2800" kern="1200" dirty="0"/>
        </a:p>
      </dsp:txBody>
      <dsp:txXfrm>
        <a:off x="571106" y="3895436"/>
        <a:ext cx="6953533" cy="779006"/>
      </dsp:txXfrm>
    </dsp:sp>
    <dsp:sp modelId="{BEED5C14-D7ED-40B9-87AD-0EE9A8E26EFA}">
      <dsp:nvSpPr>
        <dsp:cNvPr id="0" name=""/>
        <dsp:cNvSpPr/>
      </dsp:nvSpPr>
      <dsp:spPr>
        <a:xfrm>
          <a:off x="84227" y="3798061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Key-value store</a:t>
          </a:r>
          <a:endParaRPr lang="en-US" sz="51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Column families </a:t>
          </a:r>
          <a:endParaRPr lang="en-US" sz="51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Document database </a:t>
          </a:r>
          <a:endParaRPr lang="en-US" sz="51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Graph databases</a:t>
          </a:r>
          <a:endParaRPr lang="en-US" sz="5100" kern="1200" dirty="0"/>
        </a:p>
      </dsp:txBody>
      <dsp:txXfrm>
        <a:off x="458986" y="3142745"/>
        <a:ext cx="5178027" cy="917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ED618-DB6E-4AD1-BA71-BAE0D5DE978D}">
      <dsp:nvSpPr>
        <dsp:cNvPr id="0" name=""/>
        <dsp:cNvSpPr/>
      </dsp:nvSpPr>
      <dsp:spPr>
        <a:xfrm>
          <a:off x="3120221" y="2438400"/>
          <a:ext cx="376341" cy="2151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170" y="0"/>
              </a:lnTo>
              <a:lnTo>
                <a:pt x="188170" y="2151340"/>
              </a:lnTo>
              <a:lnTo>
                <a:pt x="376341" y="2151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253792" y="3459469"/>
        <a:ext cx="109200" cy="109200"/>
      </dsp:txXfrm>
    </dsp:sp>
    <dsp:sp modelId="{1377C769-D17B-4B0C-B54A-763AB5FC9691}">
      <dsp:nvSpPr>
        <dsp:cNvPr id="0" name=""/>
        <dsp:cNvSpPr/>
      </dsp:nvSpPr>
      <dsp:spPr>
        <a:xfrm>
          <a:off x="3120221" y="2438400"/>
          <a:ext cx="376341" cy="1434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170" y="0"/>
              </a:lnTo>
              <a:lnTo>
                <a:pt x="188170" y="1434226"/>
              </a:lnTo>
              <a:lnTo>
                <a:pt x="376341" y="1434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71323" y="3118443"/>
        <a:ext cx="74139" cy="74139"/>
      </dsp:txXfrm>
    </dsp:sp>
    <dsp:sp modelId="{CB4B47B7-84BE-4CDB-A676-E26737370BF1}">
      <dsp:nvSpPr>
        <dsp:cNvPr id="0" name=""/>
        <dsp:cNvSpPr/>
      </dsp:nvSpPr>
      <dsp:spPr>
        <a:xfrm>
          <a:off x="3120221" y="2438400"/>
          <a:ext cx="376341" cy="717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170" y="0"/>
              </a:lnTo>
              <a:lnTo>
                <a:pt x="188170" y="717113"/>
              </a:lnTo>
              <a:lnTo>
                <a:pt x="376341" y="7171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88145" y="2776710"/>
        <a:ext cx="40493" cy="40493"/>
      </dsp:txXfrm>
    </dsp:sp>
    <dsp:sp modelId="{F70340A9-6952-4BAE-97FB-A7FCC6BB7BE1}">
      <dsp:nvSpPr>
        <dsp:cNvPr id="0" name=""/>
        <dsp:cNvSpPr/>
      </dsp:nvSpPr>
      <dsp:spPr>
        <a:xfrm>
          <a:off x="3120221" y="2392680"/>
          <a:ext cx="3763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341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98984" y="2428991"/>
        <a:ext cx="18817" cy="18817"/>
      </dsp:txXfrm>
    </dsp:sp>
    <dsp:sp modelId="{63FE150E-FD22-42AD-8858-B7D6DFDD514A}">
      <dsp:nvSpPr>
        <dsp:cNvPr id="0" name=""/>
        <dsp:cNvSpPr/>
      </dsp:nvSpPr>
      <dsp:spPr>
        <a:xfrm>
          <a:off x="3120221" y="1721286"/>
          <a:ext cx="376341" cy="717113"/>
        </a:xfrm>
        <a:custGeom>
          <a:avLst/>
          <a:gdLst/>
          <a:ahLst/>
          <a:cxnLst/>
          <a:rect l="0" t="0" r="0" b="0"/>
          <a:pathLst>
            <a:path>
              <a:moveTo>
                <a:pt x="0" y="717113"/>
              </a:moveTo>
              <a:lnTo>
                <a:pt x="188170" y="717113"/>
              </a:lnTo>
              <a:lnTo>
                <a:pt x="188170" y="0"/>
              </a:lnTo>
              <a:lnTo>
                <a:pt x="3763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88145" y="2059596"/>
        <a:ext cx="40493" cy="40493"/>
      </dsp:txXfrm>
    </dsp:sp>
    <dsp:sp modelId="{4CCC372B-74F8-4E67-A1E8-9843F3236B1A}">
      <dsp:nvSpPr>
        <dsp:cNvPr id="0" name=""/>
        <dsp:cNvSpPr/>
      </dsp:nvSpPr>
      <dsp:spPr>
        <a:xfrm>
          <a:off x="3120221" y="1004173"/>
          <a:ext cx="376341" cy="1434226"/>
        </a:xfrm>
        <a:custGeom>
          <a:avLst/>
          <a:gdLst/>
          <a:ahLst/>
          <a:cxnLst/>
          <a:rect l="0" t="0" r="0" b="0"/>
          <a:pathLst>
            <a:path>
              <a:moveTo>
                <a:pt x="0" y="1434226"/>
              </a:moveTo>
              <a:lnTo>
                <a:pt x="188170" y="1434226"/>
              </a:lnTo>
              <a:lnTo>
                <a:pt x="188170" y="0"/>
              </a:lnTo>
              <a:lnTo>
                <a:pt x="3763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71323" y="1684217"/>
        <a:ext cx="74139" cy="74139"/>
      </dsp:txXfrm>
    </dsp:sp>
    <dsp:sp modelId="{E8C1E713-FE3E-4AA1-8DAA-54B473CE94C9}">
      <dsp:nvSpPr>
        <dsp:cNvPr id="0" name=""/>
        <dsp:cNvSpPr/>
      </dsp:nvSpPr>
      <dsp:spPr>
        <a:xfrm>
          <a:off x="3120221" y="287059"/>
          <a:ext cx="376341" cy="2151340"/>
        </a:xfrm>
        <a:custGeom>
          <a:avLst/>
          <a:gdLst/>
          <a:ahLst/>
          <a:cxnLst/>
          <a:rect l="0" t="0" r="0" b="0"/>
          <a:pathLst>
            <a:path>
              <a:moveTo>
                <a:pt x="0" y="2151340"/>
              </a:moveTo>
              <a:lnTo>
                <a:pt x="188170" y="2151340"/>
              </a:lnTo>
              <a:lnTo>
                <a:pt x="188170" y="0"/>
              </a:lnTo>
              <a:lnTo>
                <a:pt x="3763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253792" y="1308129"/>
        <a:ext cx="109200" cy="109200"/>
      </dsp:txXfrm>
    </dsp:sp>
    <dsp:sp modelId="{CB0C190C-2C0F-412E-ACCF-E994C4DC1AD4}">
      <dsp:nvSpPr>
        <dsp:cNvPr id="0" name=""/>
        <dsp:cNvSpPr/>
      </dsp:nvSpPr>
      <dsp:spPr>
        <a:xfrm rot="16200000">
          <a:off x="1323664" y="2151554"/>
          <a:ext cx="3019425" cy="573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Web</a:t>
          </a:r>
          <a:endParaRPr lang="en-US" sz="3900" kern="1200" dirty="0"/>
        </a:p>
      </dsp:txBody>
      <dsp:txXfrm>
        <a:off x="1323664" y="2151554"/>
        <a:ext cx="3019425" cy="573690"/>
      </dsp:txXfrm>
    </dsp:sp>
    <dsp:sp modelId="{D060D5AD-33A4-4E0F-A5BF-DD627A0F7187}">
      <dsp:nvSpPr>
        <dsp:cNvPr id="0" name=""/>
        <dsp:cNvSpPr/>
      </dsp:nvSpPr>
      <dsp:spPr>
        <a:xfrm>
          <a:off x="3496563" y="214"/>
          <a:ext cx="1881705" cy="573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Tham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gia</a:t>
          </a:r>
          <a:r>
            <a:rPr lang="en-US" sz="2100" kern="1200" dirty="0" smtClean="0"/>
            <a:t> group</a:t>
          </a:r>
          <a:endParaRPr lang="en-US" sz="2100" kern="1200" dirty="0"/>
        </a:p>
      </dsp:txBody>
      <dsp:txXfrm>
        <a:off x="3496563" y="214"/>
        <a:ext cx="1881705" cy="573690"/>
      </dsp:txXfrm>
    </dsp:sp>
    <dsp:sp modelId="{63DFCF2B-A224-4AAD-9BB3-B9A2A7F7E23E}">
      <dsp:nvSpPr>
        <dsp:cNvPr id="0" name=""/>
        <dsp:cNvSpPr/>
      </dsp:nvSpPr>
      <dsp:spPr>
        <a:xfrm>
          <a:off x="3496563" y="717327"/>
          <a:ext cx="1881705" cy="573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Đăng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bài</a:t>
          </a:r>
          <a:endParaRPr lang="en-US" sz="2100" kern="1200" dirty="0"/>
        </a:p>
      </dsp:txBody>
      <dsp:txXfrm>
        <a:off x="3496563" y="717327"/>
        <a:ext cx="1881705" cy="573690"/>
      </dsp:txXfrm>
    </dsp:sp>
    <dsp:sp modelId="{156C4488-2C92-49FB-8417-6E4956D86B52}">
      <dsp:nvSpPr>
        <dsp:cNvPr id="0" name=""/>
        <dsp:cNvSpPr/>
      </dsp:nvSpPr>
      <dsp:spPr>
        <a:xfrm>
          <a:off x="3496563" y="1434441"/>
          <a:ext cx="1881705" cy="573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Bình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luận</a:t>
          </a:r>
          <a:endParaRPr lang="en-US" sz="2100" kern="1200" dirty="0"/>
        </a:p>
      </dsp:txBody>
      <dsp:txXfrm>
        <a:off x="3496563" y="1434441"/>
        <a:ext cx="1881705" cy="573690"/>
      </dsp:txXfrm>
    </dsp:sp>
    <dsp:sp modelId="{04DE31BB-784D-4FAE-8909-0C9DFA12CE06}">
      <dsp:nvSpPr>
        <dsp:cNvPr id="0" name=""/>
        <dsp:cNvSpPr/>
      </dsp:nvSpPr>
      <dsp:spPr>
        <a:xfrm>
          <a:off x="3496563" y="2151554"/>
          <a:ext cx="1881705" cy="573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Xoá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bài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viết</a:t>
          </a:r>
          <a:endParaRPr lang="en-US" sz="2100" kern="1200" dirty="0"/>
        </a:p>
      </dsp:txBody>
      <dsp:txXfrm>
        <a:off x="3496563" y="2151554"/>
        <a:ext cx="1881705" cy="573690"/>
      </dsp:txXfrm>
    </dsp:sp>
    <dsp:sp modelId="{C49DF706-5665-4DBB-B516-5C69E2047704}">
      <dsp:nvSpPr>
        <dsp:cNvPr id="0" name=""/>
        <dsp:cNvSpPr/>
      </dsp:nvSpPr>
      <dsp:spPr>
        <a:xfrm>
          <a:off x="3496563" y="2868668"/>
          <a:ext cx="1881705" cy="573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Tìm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kiếm</a:t>
          </a:r>
          <a:endParaRPr lang="en-US" sz="2100" kern="1200" dirty="0"/>
        </a:p>
      </dsp:txBody>
      <dsp:txXfrm>
        <a:off x="3496563" y="2868668"/>
        <a:ext cx="1881705" cy="573690"/>
      </dsp:txXfrm>
    </dsp:sp>
    <dsp:sp modelId="{776E85F7-B775-48C2-8FF1-29BDFBC39667}">
      <dsp:nvSpPr>
        <dsp:cNvPr id="0" name=""/>
        <dsp:cNvSpPr/>
      </dsp:nvSpPr>
      <dsp:spPr>
        <a:xfrm>
          <a:off x="3496563" y="3585781"/>
          <a:ext cx="1881705" cy="573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Gửi</a:t>
          </a:r>
          <a:r>
            <a:rPr lang="en-US" sz="2100" kern="1200" dirty="0" smtClean="0"/>
            <a:t> email</a:t>
          </a:r>
        </a:p>
      </dsp:txBody>
      <dsp:txXfrm>
        <a:off x="3496563" y="3585781"/>
        <a:ext cx="1881705" cy="573690"/>
      </dsp:txXfrm>
    </dsp:sp>
    <dsp:sp modelId="{B46328A8-17AC-486F-982B-E8698DCE617B}">
      <dsp:nvSpPr>
        <dsp:cNvPr id="0" name=""/>
        <dsp:cNvSpPr/>
      </dsp:nvSpPr>
      <dsp:spPr>
        <a:xfrm>
          <a:off x="3496563" y="4302894"/>
          <a:ext cx="1881705" cy="573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Quản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lý</a:t>
          </a:r>
          <a:r>
            <a:rPr lang="en-US" sz="2100" kern="1200" dirty="0" smtClean="0"/>
            <a:t> member</a:t>
          </a:r>
          <a:endParaRPr lang="en-US" sz="2100" kern="1200" dirty="0"/>
        </a:p>
      </dsp:txBody>
      <dsp:txXfrm>
        <a:off x="3496563" y="4302894"/>
        <a:ext cx="1881705" cy="57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2.0/server/authentication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avendb.net/docs/2.0/server/extending/bundles/index-replication" TargetMode="External"/><Relationship Id="rId5" Type="http://schemas.openxmlformats.org/officeDocument/2006/relationships/hyperlink" Target="http://ravendb.net/docs/2.0/server/extending/bundles/encryption" TargetMode="External"/><Relationship Id="rId4" Type="http://schemas.openxmlformats.org/officeDocument/2006/relationships/hyperlink" Target="http://ravendb.net/docs/2.0/server/extending/bundles/version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giấy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phép</a:t>
            </a:r>
            <a:r>
              <a:rPr lang="en-US" baseline="0" dirty="0" smtClean="0">
                <a:sym typeface="Wingdings" pitchFamily="2" charset="2"/>
              </a:rPr>
              <a:t> j ??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.Net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, studio,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key-value store, column families </a:t>
            </a:r>
            <a:r>
              <a:rPr lang="en-US" dirty="0" err="1" smtClean="0"/>
              <a:t>và</a:t>
            </a:r>
            <a:r>
              <a:rPr lang="en-US" dirty="0" smtClean="0"/>
              <a:t> graph database.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Như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attachment, HTTP API,…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Authentication &amp; Authorization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Versioning Bundle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Encryption Bundle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Index Replication Bundle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gi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4549"/>
            <a:ext cx="2209800" cy="14304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87057944"/>
              </p:ext>
            </p:extLst>
          </p:nvPr>
        </p:nvGraphicFramePr>
        <p:xfrm>
          <a:off x="533400" y="1524000"/>
          <a:ext cx="7595616" cy="50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</a:t>
            </a:r>
            <a:r>
              <a:rPr lang="en-US" dirty="0"/>
              <a:t>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15386680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9322" y="1468470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Document database</a:t>
            </a:r>
            <a:endParaRPr lang="vi-VN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9322" y="244193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nguồn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mở</a:t>
            </a:r>
            <a:r>
              <a:rPr lang="en-US" sz="2400" kern="1200" dirty="0" smtClean="0"/>
              <a:t> - </a:t>
            </a:r>
            <a:r>
              <a:rPr lang="en-US" sz="2400" kern="1200" dirty="0" err="1" smtClean="0"/>
              <a:t>thiết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kế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trúc</a:t>
            </a:r>
            <a:r>
              <a:rPr lang="en-US" sz="2400" kern="1200" dirty="0" smtClean="0"/>
              <a:t> client-server</a:t>
            </a:r>
            <a:endParaRPr lang="vi-V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9322" y="342365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Giải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pháp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dành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riêng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nền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tảng</a:t>
            </a:r>
            <a:r>
              <a:rPr lang="en-US" sz="2400" kern="1200" dirty="0" smtClean="0"/>
              <a:t> .NET</a:t>
            </a:r>
            <a:endParaRPr lang="vi-VN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79322" y="440537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Mô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hình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dữ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hoạt</a:t>
            </a:r>
            <a:r>
              <a:rPr lang="en-US" sz="2400" kern="1200" dirty="0" smtClean="0"/>
              <a:t> </a:t>
            </a:r>
            <a:endParaRPr lang="vi-V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79322" y="538709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Xây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ứng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suất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cao</a:t>
            </a:r>
            <a:r>
              <a:rPr lang="en-US" sz="2400" kern="1200" dirty="0" smtClean="0"/>
              <a:t>, </a:t>
            </a:r>
            <a:r>
              <a:rPr lang="en-US" sz="2400" kern="1200" dirty="0" err="1" smtClean="0"/>
              <a:t>độ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trễ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thấp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một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cách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nhanh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chóng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quả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</p:spTree>
    <p:extLst>
      <p:ext uri="{BB962C8B-B14F-4D97-AF65-F5344CB8AC3E}">
        <p14:creationId xmlns:p14="http://schemas.microsoft.com/office/powerpoint/2010/main" val="3955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" y="19125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985569" y="16764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Hỗ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trợ</a:t>
            </a:r>
            <a:r>
              <a:rPr lang="en-US" sz="1600" kern="1200" dirty="0" smtClean="0"/>
              <a:t> transaction</a:t>
            </a:r>
            <a:endParaRPr lang="vi-VN" sz="16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263832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985569" y="240216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lưu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dưới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dạng</a:t>
            </a:r>
            <a:r>
              <a:rPr lang="en-US" sz="1600" kern="1200" dirty="0" smtClean="0"/>
              <a:t> JSON, phi </a:t>
            </a:r>
            <a:r>
              <a:rPr lang="en-US" sz="1600" kern="1200" dirty="0" err="1" smtClean="0"/>
              <a:t>lược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đồ</a:t>
            </a:r>
            <a:r>
              <a:rPr lang="en-US" sz="1600" kern="1200" dirty="0" smtClean="0"/>
              <a:t> (schema-less)</a:t>
            </a:r>
            <a:endParaRPr lang="vi-VN" sz="16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609599" y="336408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985569" y="312792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.NET API, </a:t>
            </a:r>
            <a:r>
              <a:rPr lang="en-US" sz="1600" dirty="0" smtClean="0"/>
              <a:t>HTTP</a:t>
            </a:r>
            <a:r>
              <a:rPr lang="en-US" sz="1600" kern="1200" dirty="0" smtClean="0"/>
              <a:t> API</a:t>
            </a:r>
            <a:endParaRPr lang="vi-VN" sz="16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09599" y="408984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985569" y="385368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Sử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dụng</a:t>
            </a:r>
            <a:r>
              <a:rPr lang="en-US" sz="1600" kern="1200" dirty="0" smtClean="0"/>
              <a:t> “index” </a:t>
            </a:r>
            <a:r>
              <a:rPr lang="en-US" sz="1600" kern="1200" dirty="0" err="1" smtClean="0"/>
              <a:t>để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truy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vấn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nhanh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chóng</a:t>
            </a:r>
            <a:endParaRPr lang="vi-VN" sz="16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609599" y="481560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85569" y="457944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Replication </a:t>
            </a:r>
            <a:r>
              <a:rPr lang="en-US" sz="1600" kern="1200" dirty="0" err="1" smtClean="0"/>
              <a:t>và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sharding</a:t>
            </a:r>
            <a:endParaRPr lang="vi-VN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609599" y="55413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985569" y="53052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Raven Studio Management</a:t>
            </a:r>
            <a:endParaRPr lang="vi-VN" sz="1600" kern="1200"/>
          </a:p>
        </p:txBody>
      </p:sp>
    </p:spTree>
    <p:extLst>
      <p:ext uri="{BB962C8B-B14F-4D97-AF65-F5344CB8AC3E}">
        <p14:creationId xmlns:p14="http://schemas.microsoft.com/office/powerpoint/2010/main" val="23248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mssql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45953"/>
              </p:ext>
            </p:extLst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02054195"/>
              </p:ext>
            </p:extLst>
          </p:nvPr>
        </p:nvGraphicFramePr>
        <p:xfrm>
          <a:off x="228600" y="1600200"/>
          <a:ext cx="7924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8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3870" y="5256427"/>
            <a:ext cx="3602428" cy="1296773"/>
            <a:chOff x="1552575" y="5743575"/>
            <a:chExt cx="4057650" cy="1438275"/>
          </a:xfrm>
        </p:grpSpPr>
        <p:sp>
          <p:nvSpPr>
            <p:cNvPr id="36" name="Rounded Rectangle 35"/>
            <p:cNvSpPr/>
            <p:nvPr/>
          </p:nvSpPr>
          <p:spPr>
            <a:xfrm>
              <a:off x="1552575" y="5743575"/>
              <a:ext cx="4057650" cy="14382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Database 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6315075"/>
              <a:ext cx="1152525" cy="6191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Asia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00375" y="6315075"/>
              <a:ext cx="1152525" cy="619125"/>
            </a:xfrm>
            <a:prstGeom prst="roundRect">
              <a:avLst/>
            </a:prstGeom>
            <a:solidFill>
              <a:srgbClr val="F23E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MiddelEast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57675" y="6315075"/>
              <a:ext cx="1152525" cy="619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American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7091" y="2379481"/>
            <a:ext cx="3940684" cy="2215678"/>
            <a:chOff x="1285875" y="2552700"/>
            <a:chExt cx="4438650" cy="2457450"/>
          </a:xfrm>
        </p:grpSpPr>
        <p:sp>
          <p:nvSpPr>
            <p:cNvPr id="29" name="Rounded Rectangle 28"/>
            <p:cNvSpPr/>
            <p:nvPr/>
          </p:nvSpPr>
          <p:spPr>
            <a:xfrm>
              <a:off x="1285875" y="2552700"/>
              <a:ext cx="4438650" cy="24574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Web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05000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View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90850" y="3200400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43375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Controller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714625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057525" y="4505325"/>
              <a:ext cx="10858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38600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5476" y="77924"/>
            <a:ext cx="6105524" cy="1545822"/>
            <a:chOff x="0" y="0"/>
            <a:chExt cx="6877050" cy="17145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0"/>
              <a:ext cx="2209800" cy="1714500"/>
              <a:chOff x="0" y="0"/>
              <a:chExt cx="2209800" cy="17145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0" y="0"/>
                <a:ext cx="2209800" cy="17145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Asia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09600" y="1104900"/>
                <a:ext cx="942974" cy="45719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725" y="485775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171575" y="495300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67250" y="0"/>
              <a:ext cx="2209800" cy="1714500"/>
              <a:chOff x="4667250" y="0"/>
              <a:chExt cx="2209800" cy="17145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667250" y="0"/>
                <a:ext cx="2209800" cy="1714500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American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76850" y="1104900"/>
                <a:ext cx="942974" cy="45719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752975" y="485775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838825" y="495300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33625" y="0"/>
              <a:ext cx="2209800" cy="1714500"/>
              <a:chOff x="2333625" y="0"/>
              <a:chExt cx="2209800" cy="17145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333625" y="0"/>
                <a:ext cx="2209800" cy="1714500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MiddelEast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943225" y="1104900"/>
                <a:ext cx="942974" cy="457199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419350" y="485775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505200" y="495300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3392260" y="1623746"/>
            <a:ext cx="1395307" cy="75573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7433" y="1623746"/>
            <a:ext cx="0" cy="7557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7299" y="1623746"/>
            <a:ext cx="1353025" cy="7557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32802" y="4595159"/>
            <a:ext cx="0" cy="66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1" name="Text Box 145"/>
          <p:cNvSpPr txBox="1"/>
          <p:nvPr/>
        </p:nvSpPr>
        <p:spPr>
          <a:xfrm>
            <a:off x="2286000" y="253135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2" name="Text Box 143"/>
          <p:cNvSpPr txBox="1"/>
          <p:nvPr/>
        </p:nvSpPr>
        <p:spPr>
          <a:xfrm>
            <a:off x="3135287" y="2510614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3" name="Text Box 138"/>
          <p:cNvSpPr txBox="1"/>
          <p:nvPr/>
        </p:nvSpPr>
        <p:spPr>
          <a:xfrm>
            <a:off x="7240177" y="2469141"/>
            <a:ext cx="1162715" cy="5495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Injects dependencies</a:t>
            </a:r>
          </a:p>
        </p:txBody>
      </p:sp>
      <p:sp>
        <p:nvSpPr>
          <p:cNvPr id="14" name="Text Box 135"/>
          <p:cNvSpPr txBox="1"/>
          <p:nvPr/>
        </p:nvSpPr>
        <p:spPr>
          <a:xfrm>
            <a:off x="4469882" y="2520982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76995" y="1090162"/>
            <a:ext cx="2841069" cy="1181982"/>
            <a:chOff x="85725" y="371475"/>
            <a:chExt cx="2676525" cy="1085850"/>
          </a:xfrm>
        </p:grpSpPr>
        <p:sp>
          <p:nvSpPr>
            <p:cNvPr id="33" name="Rounded Rectangle 32"/>
            <p:cNvSpPr/>
            <p:nvPr/>
          </p:nvSpPr>
          <p:spPr>
            <a:xfrm>
              <a:off x="85725" y="371475"/>
              <a:ext cx="2676525" cy="10858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Core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337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Domain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4782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Interface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49342" y="1193845"/>
            <a:ext cx="2022113" cy="97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4514" y="3288233"/>
            <a:ext cx="5267605" cy="2550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Web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15853" y="1681153"/>
            <a:ext cx="1232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28"/>
          <p:cNvSpPr txBox="1"/>
          <p:nvPr/>
        </p:nvSpPr>
        <p:spPr>
          <a:xfrm>
            <a:off x="5248396" y="1370105"/>
            <a:ext cx="1000947" cy="3006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Implement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07167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View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35128" y="3962170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7290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52659" y="3962170"/>
            <a:ext cx="1405369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UnityContainer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3586935" y="3018658"/>
            <a:ext cx="1894972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932834" y="2180448"/>
            <a:ext cx="1798896" cy="1754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80619" y="2168461"/>
            <a:ext cx="0" cy="17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66565" y="4490951"/>
            <a:ext cx="367687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0545" y="5227098"/>
            <a:ext cx="61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04636" y="4490951"/>
            <a:ext cx="545971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532529" y="2718305"/>
            <a:ext cx="2128949" cy="839177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1468231" y="3388187"/>
            <a:ext cx="3158863" cy="521031"/>
          </a:xfrm>
          <a:prstGeom prst="bentConnector3">
            <a:avLst>
              <a:gd name="adj1" fmla="val -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36"/>
          <p:cNvSpPr txBox="1"/>
          <p:nvPr/>
        </p:nvSpPr>
        <p:spPr>
          <a:xfrm>
            <a:off x="4605197" y="68580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04317" y="924270"/>
            <a:ext cx="0" cy="26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175730" y="924270"/>
            <a:ext cx="353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5730" y="924270"/>
            <a:ext cx="1685" cy="63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32" grpId="0" animBg="1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933700"/>
            <a:ext cx="2057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Core.Domain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E:\University curriculum\HK IX\project\nosqlravendbuit\Document\Design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5762307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852928" y="380999"/>
            <a:ext cx="2542824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94805" y="380999"/>
            <a:ext cx="2082395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2928" y="2074469"/>
            <a:ext cx="2223821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94805" y="2078127"/>
            <a:ext cx="1613003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08666" cy="42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</a:t>
            </a:r>
            <a:r>
              <a:rPr lang="en-US" dirty="0" smtClean="0"/>
              <a:t>database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qua.</a:t>
            </a:r>
            <a:endParaRPr lang="en-US" dirty="0"/>
          </a:p>
          <a:p>
            <a:pPr lvl="0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1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62" y="-152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382000" cy="1752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CÁM ƠN QUÝ THẦY CÔ ĐÃ THEO DÕI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scm-l3.technorati.com/13/01/29/74795/amazon.jpg?t=201301292327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40" y="644382"/>
            <a:ext cx="314706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2047513"/>
              </p:ext>
            </p:extLst>
          </p:nvPr>
        </p:nvGraphicFramePr>
        <p:xfrm>
          <a:off x="586740" y="1371600"/>
          <a:ext cx="764286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  <p:sp>
        <p:nvSpPr>
          <p:cNvPr id="11" name="Multiply 10"/>
          <p:cNvSpPr/>
          <p:nvPr/>
        </p:nvSpPr>
        <p:spPr>
          <a:xfrm>
            <a:off x="3070169" y="7620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Multiply 11"/>
          <p:cNvSpPr/>
          <p:nvPr/>
        </p:nvSpPr>
        <p:spPr>
          <a:xfrm>
            <a:off x="4713315" y="16002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ltiply 12"/>
          <p:cNvSpPr/>
          <p:nvPr/>
        </p:nvSpPr>
        <p:spPr>
          <a:xfrm>
            <a:off x="4713314" y="352044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ltiply 13"/>
          <p:cNvSpPr/>
          <p:nvPr/>
        </p:nvSpPr>
        <p:spPr>
          <a:xfrm>
            <a:off x="3097208" y="450875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1460134" y="351174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ltiply 15"/>
          <p:cNvSpPr/>
          <p:nvPr/>
        </p:nvSpPr>
        <p:spPr>
          <a:xfrm>
            <a:off x="1441819" y="1701866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1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38300" y="3249350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600" tIns="221600" rIns="221600" bIns="2216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RDBMS</a:t>
            </a:r>
            <a:endParaRPr lang="vi-VN" sz="2000" kern="1200" dirty="0"/>
          </a:p>
        </p:txBody>
      </p:sp>
      <p:sp>
        <p:nvSpPr>
          <p:cNvPr id="17" name="Freeform 16"/>
          <p:cNvSpPr/>
          <p:nvPr/>
        </p:nvSpPr>
        <p:spPr>
          <a:xfrm rot="16200000">
            <a:off x="4266342" y="276202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18" name="Freeform 17"/>
          <p:cNvSpPr/>
          <p:nvPr/>
        </p:nvSpPr>
        <p:spPr>
          <a:xfrm>
            <a:off x="3738300" y="1374412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Non Relation</a:t>
            </a:r>
            <a:endParaRPr lang="vi-VN" sz="1400" kern="1200" dirty="0"/>
          </a:p>
        </p:txBody>
      </p:sp>
      <p:sp>
        <p:nvSpPr>
          <p:cNvPr id="19" name="Freeform 18"/>
          <p:cNvSpPr/>
          <p:nvPr/>
        </p:nvSpPr>
        <p:spPr>
          <a:xfrm rot="19800000">
            <a:off x="5071261" y="322674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0" name="Freeform 19"/>
          <p:cNvSpPr/>
          <p:nvPr/>
        </p:nvSpPr>
        <p:spPr>
          <a:xfrm>
            <a:off x="5362044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</a:t>
            </a:r>
            <a:endParaRPr lang="vi-VN" sz="1400" kern="1200" dirty="0"/>
          </a:p>
        </p:txBody>
      </p:sp>
      <p:sp>
        <p:nvSpPr>
          <p:cNvPr id="21" name="Freeform 20"/>
          <p:cNvSpPr/>
          <p:nvPr/>
        </p:nvSpPr>
        <p:spPr>
          <a:xfrm rot="1800000">
            <a:off x="5071261" y="4156184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1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2" name="Freeform 21"/>
          <p:cNvSpPr/>
          <p:nvPr/>
        </p:nvSpPr>
        <p:spPr>
          <a:xfrm>
            <a:off x="5362044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Horizontal</a:t>
            </a:r>
            <a:r>
              <a:rPr lang="vi-VN" sz="1400" kern="1200" dirty="0" smtClean="0"/>
              <a:t> </a:t>
            </a:r>
            <a:r>
              <a:rPr lang="vi-VN" sz="1400" kern="1200" dirty="0" err="1" smtClean="0"/>
              <a:t>Scalable</a:t>
            </a:r>
            <a:endParaRPr lang="vi-VN" sz="1400" kern="1200" dirty="0"/>
          </a:p>
        </p:txBody>
      </p:sp>
      <p:sp>
        <p:nvSpPr>
          <p:cNvPr id="23" name="Freeform 22"/>
          <p:cNvSpPr/>
          <p:nvPr/>
        </p:nvSpPr>
        <p:spPr>
          <a:xfrm rot="5400000">
            <a:off x="4266342" y="4620905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0" rIns="85096" bIns="9110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4" name="Freeform 23"/>
          <p:cNvSpPr/>
          <p:nvPr/>
        </p:nvSpPr>
        <p:spPr>
          <a:xfrm>
            <a:off x="3738300" y="5124288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Schema-free</a:t>
            </a:r>
            <a:endParaRPr lang="vi-VN" sz="1400" kern="1200" dirty="0"/>
          </a:p>
        </p:txBody>
      </p:sp>
      <p:sp>
        <p:nvSpPr>
          <p:cNvPr id="25" name="Freeform 24"/>
          <p:cNvSpPr/>
          <p:nvPr/>
        </p:nvSpPr>
        <p:spPr>
          <a:xfrm rot="19800000">
            <a:off x="3461422" y="4156183"/>
            <a:ext cx="283656" cy="455512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6" name="Freeform 25"/>
          <p:cNvSpPr/>
          <p:nvPr/>
        </p:nvSpPr>
        <p:spPr>
          <a:xfrm>
            <a:off x="2114556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/>
              <a:t>Eventual Consistence</a:t>
            </a:r>
            <a:endParaRPr lang="vi-VN" sz="1400" kern="1200" dirty="0"/>
          </a:p>
        </p:txBody>
      </p:sp>
      <p:sp>
        <p:nvSpPr>
          <p:cNvPr id="27" name="Freeform 26"/>
          <p:cNvSpPr/>
          <p:nvPr/>
        </p:nvSpPr>
        <p:spPr>
          <a:xfrm rot="1800000">
            <a:off x="3461422" y="3226743"/>
            <a:ext cx="283656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8" name="Freeform 27"/>
          <p:cNvSpPr/>
          <p:nvPr/>
        </p:nvSpPr>
        <p:spPr>
          <a:xfrm>
            <a:off x="2114556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Open source</a:t>
            </a:r>
            <a:endParaRPr lang="vi-VN" sz="14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1818</TotalTime>
  <Words>2761</Words>
  <Application>Microsoft Office PowerPoint</Application>
  <PresentationFormat>On-screen Show (4:3)</PresentationFormat>
  <Paragraphs>439</Paragraphs>
  <Slides>32</Slides>
  <Notes>20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nosql là gì</vt:lpstr>
      <vt:lpstr>nosql là gì</vt:lpstr>
      <vt:lpstr>cách làm việc của nosql</vt:lpstr>
      <vt:lpstr>cách làm việc của nosql để đạt  hiệu suất cao</vt:lpstr>
      <vt:lpstr>áp dụng vào đâu ?</vt:lpstr>
      <vt:lpstr>mục tiêu đề tài</vt:lpstr>
      <vt:lpstr>PHÂN LOẠI CƠ SỞ DỮ LIỆU NOSQL</vt:lpstr>
      <vt:lpstr>nội dung trình bày</vt:lpstr>
      <vt:lpstr>giới thiệu về ravendb</vt:lpstr>
      <vt:lpstr>tại sao chọn ravendb?</vt:lpstr>
      <vt:lpstr>PowerPoint Presentation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chức năng hệ thống</vt:lpstr>
      <vt:lpstr>người dùng của hệ thống</vt:lpstr>
      <vt:lpstr>PowerPoint Presentation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chưa làm được</vt:lpstr>
      <vt:lpstr>hướng phát triển</vt:lpstr>
      <vt:lpstr>CÁM ƠN QUÝ THẦY CÔ ĐÃ THEO DÕI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Duong Than Dan</cp:lastModifiedBy>
  <cp:revision>109</cp:revision>
  <dcterms:created xsi:type="dcterms:W3CDTF">2013-01-21T13:20:08Z</dcterms:created>
  <dcterms:modified xsi:type="dcterms:W3CDTF">2013-03-10T00:40:09Z</dcterms:modified>
</cp:coreProperties>
</file>