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72" r:id="rId10"/>
    <p:sldId id="266" r:id="rId11"/>
    <p:sldId id="265" r:id="rId12"/>
    <p:sldId id="259" r:id="rId13"/>
    <p:sldId id="270" r:id="rId14"/>
    <p:sldId id="268" r:id="rId15"/>
    <p:sldId id="281" r:id="rId16"/>
    <p:sldId id="277" r:id="rId17"/>
    <p:sldId id="278" r:id="rId18"/>
    <p:sldId id="279" r:id="rId19"/>
    <p:sldId id="280" r:id="rId20"/>
    <p:sldId id="271" r:id="rId21"/>
    <p:sldId id="275" r:id="rId22"/>
    <p:sldId id="276" r:id="rId23"/>
    <p:sldId id="269" r:id="rId24"/>
    <p:sldId id="267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92269" autoAdjust="0"/>
  </p:normalViewPr>
  <p:slideViewPr>
    <p:cSldViewPr>
      <p:cViewPr varScale="1">
        <p:scale>
          <a:sx n="72" d="100"/>
          <a:sy n="72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csdl</a:t>
            </a:r>
            <a:r>
              <a:rPr lang="en-US" dirty="0" smtClean="0"/>
              <a:t> open source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connect </a:t>
            </a:r>
            <a:r>
              <a:rPr lang="en-US" dirty="0" err="1" smtClean="0"/>
              <a:t>api</a:t>
            </a:r>
            <a:r>
              <a:rPr lang="en-US" dirty="0" smtClean="0"/>
              <a:t>, http, </a:t>
            </a:r>
            <a:r>
              <a:rPr lang="en-US" dirty="0" err="1" smtClean="0"/>
              <a:t>có</a:t>
            </a:r>
            <a:r>
              <a:rPr lang="en-US" dirty="0" smtClean="0"/>
              <a:t> studio……</a:t>
            </a:r>
          </a:p>
          <a:p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case </a:t>
            </a:r>
            <a:r>
              <a:rPr lang="en-US" dirty="0" err="1" smtClean="0"/>
              <a:t>nào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u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1" y="1524000"/>
            <a:ext cx="5067935" cy="472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9" y="1600201"/>
            <a:ext cx="5407812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anag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3" y="1605280"/>
            <a:ext cx="5457508" cy="487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Ow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2" y="1614805"/>
            <a:ext cx="5733415" cy="501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full-text search, 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ngồn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"/>
            <a:ext cx="320040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database: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519</TotalTime>
  <Words>1632</Words>
  <Application>Microsoft Office PowerPoint</Application>
  <PresentationFormat>On-screen Show (4:3)</PresentationFormat>
  <Paragraphs>233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mục tiêu đề tài</vt:lpstr>
      <vt:lpstr>cách làm việc của nosql để đạt  hiệu suất cao</vt:lpstr>
      <vt:lpstr>cách làm việc của nosql để đạt  hiệu suất cao</vt:lpstr>
      <vt:lpstr>áp dụng vào đâu ?</vt:lpstr>
      <vt:lpstr>CÁC GIẢI PHÁP CƠ SỞ DỮ LIỆU NOSQL</vt:lpstr>
      <vt:lpstr>nội dung trình bày</vt:lpstr>
      <vt:lpstr>PowerPoint Presentation</vt:lpstr>
      <vt:lpstr>nội dung trình bày</vt:lpstr>
      <vt:lpstr>người dùng của hệ thống</vt:lpstr>
      <vt:lpstr>use case khi chưa login</vt:lpstr>
      <vt:lpstr>use case của member</vt:lpstr>
      <vt:lpstr>use case của manager</vt:lpstr>
      <vt:lpstr>use case của owner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44</cp:revision>
  <dcterms:created xsi:type="dcterms:W3CDTF">2013-01-21T13:20:08Z</dcterms:created>
  <dcterms:modified xsi:type="dcterms:W3CDTF">2013-01-23T12:17:16Z</dcterms:modified>
</cp:coreProperties>
</file>