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72" r:id="rId10"/>
    <p:sldId id="266" r:id="rId11"/>
    <p:sldId id="265" r:id="rId12"/>
    <p:sldId id="25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8" r:id="rId22"/>
    <p:sldId id="281" r:id="rId23"/>
    <p:sldId id="277" r:id="rId24"/>
    <p:sldId id="278" r:id="rId25"/>
    <p:sldId id="279" r:id="rId26"/>
    <p:sldId id="280" r:id="rId27"/>
    <p:sldId id="271" r:id="rId28"/>
    <p:sldId id="275" r:id="rId29"/>
    <p:sldId id="276" r:id="rId30"/>
    <p:sldId id="269" r:id="rId31"/>
    <p:sldId id="267" r:id="rId32"/>
    <p:sldId id="273" r:id="rId33"/>
    <p:sldId id="27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9" autoAdjust="0"/>
    <p:restoredTop sz="66891" autoAdjust="0"/>
  </p:normalViewPr>
  <p:slideViewPr>
    <p:cSldViewPr>
      <p:cViewPr varScale="1">
        <p:scale>
          <a:sx n="51" d="100"/>
          <a:sy n="51" d="100"/>
        </p:scale>
        <p:origin x="19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store, wide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store/ 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Key-value store, wide</a:t>
          </a:r>
          <a:endParaRPr lang="en-US" sz="33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Column store/ column families </a:t>
          </a:r>
          <a:endParaRPr lang="en-US" sz="33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 database </a:t>
          </a:r>
          <a:endParaRPr lang="en-US" sz="33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Graph databases</a:t>
          </a:r>
          <a:endParaRPr lang="en-US" sz="33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 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gôm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Map/reduce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 map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indexes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consistency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(busy systems),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insert/update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3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39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extending/bundles/versioning" TargetMode="External"/><Relationship Id="rId2" Type="http://schemas.openxmlformats.org/officeDocument/2006/relationships/hyperlink" Target="http://ravendb.net/docs/2.0/server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ravendb.net/docs/2.0/server/extending/bundles/index-replication" TargetMode="External"/><Relationship Id="rId4" Type="http://schemas.openxmlformats.org/officeDocument/2006/relationships/hyperlink" Target="http://ravendb.net/docs/2.0/server/extending/bundles/encryption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GIẢI PHÁP 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7358569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CSDL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client – </a:t>
            </a:r>
            <a:r>
              <a:rPr lang="en-US" dirty="0" smtClean="0"/>
              <a:t>server</a:t>
            </a:r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 document database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.NET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NOSQL, document database.</a:t>
            </a:r>
          </a:p>
          <a:p>
            <a:pPr algn="just"/>
            <a:r>
              <a:rPr lang="en-US" dirty="0" err="1"/>
              <a:t>H</a:t>
            </a:r>
            <a:r>
              <a:rPr lang="en-US" dirty="0" err="1" smtClean="0"/>
              <a:t>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transaction.</a:t>
            </a: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(schema-less).</a:t>
            </a:r>
          </a:p>
          <a:p>
            <a:pPr algn="just"/>
            <a:r>
              <a:rPr lang="en-US" dirty="0" smtClean="0"/>
              <a:t>.NET API, </a:t>
            </a:r>
            <a:r>
              <a:rPr lang="en-US" dirty="0" err="1" smtClean="0"/>
              <a:t>RESTful</a:t>
            </a:r>
            <a:r>
              <a:rPr lang="en-US" dirty="0" smtClean="0"/>
              <a:t> API.</a:t>
            </a:r>
          </a:p>
          <a:p>
            <a:pPr algn="just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R</a:t>
            </a:r>
            <a:r>
              <a:rPr lang="en-US" dirty="0" smtClean="0"/>
              <a:t>eplication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sharding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Raven </a:t>
            </a:r>
            <a:r>
              <a:rPr lang="en-US" dirty="0"/>
              <a:t>Studio </a:t>
            </a:r>
            <a:r>
              <a:rPr lang="en-US" dirty="0" smtClean="0"/>
              <a:t>Management</a:t>
            </a:r>
          </a:p>
          <a:p>
            <a:pPr lvl="0" algn="just"/>
            <a:r>
              <a:rPr lang="en-US" dirty="0" err="1"/>
              <a:t>G</a:t>
            </a:r>
            <a:r>
              <a:rPr lang="en-US" dirty="0" err="1" smtClean="0"/>
              <a:t>ói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: </a:t>
            </a:r>
            <a:r>
              <a:rPr lang="en-US" dirty="0"/>
              <a:t>Index </a:t>
            </a:r>
            <a:r>
              <a:rPr lang="en-US" dirty="0" smtClean="0"/>
              <a:t>Replication, Authorization, </a:t>
            </a:r>
            <a:r>
              <a:rPr lang="en-US" dirty="0"/>
              <a:t>Versioning </a:t>
            </a:r>
            <a:r>
              <a:rPr lang="en-US" dirty="0" smtClean="0"/>
              <a:t>…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plugins(Managed </a:t>
            </a:r>
            <a:r>
              <a:rPr lang="en-US" dirty="0"/>
              <a:t>Extensibility </a:t>
            </a:r>
            <a:r>
              <a:rPr lang="en-US" dirty="0" smtClean="0"/>
              <a:t>Framework).</a:t>
            </a:r>
            <a:endParaRPr lang="en-US" dirty="0"/>
          </a:p>
          <a:p>
            <a:pPr algn="just"/>
            <a:r>
              <a:rPr lang="en-US" dirty="0" smtClean="0"/>
              <a:t>…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mssql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1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mssql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" y="269722"/>
            <a:ext cx="381000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667277"/>
            <a:ext cx="2733675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91" y="3885850"/>
            <a:ext cx="3405866" cy="26359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356925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MSSQL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269722"/>
            <a:ext cx="129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RAVENDB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4424" y="4419600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Giảm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số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lượng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yêu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cầu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truy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tới</a:t>
            </a:r>
            <a:r>
              <a:rPr lang="en-US" dirty="0">
                <a:solidFill>
                  <a:schemeClr val="tx2"/>
                </a:solidFill>
              </a:rPr>
              <a:t>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4424" y="4876829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Không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có</a:t>
            </a:r>
            <a:r>
              <a:rPr lang="en-US" dirty="0">
                <a:solidFill>
                  <a:schemeClr val="tx2"/>
                </a:solidFill>
              </a:rPr>
              <a:t> join </a:t>
            </a:r>
            <a:r>
              <a:rPr lang="en-US" dirty="0" err="1">
                <a:solidFill>
                  <a:schemeClr val="tx2"/>
                </a:solidFill>
              </a:rPr>
              <a:t>khi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truy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vấn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4424" y="5334029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Indexes: </a:t>
            </a:r>
            <a:r>
              <a:rPr lang="en-US" dirty="0" err="1">
                <a:solidFill>
                  <a:schemeClr val="tx2"/>
                </a:solidFill>
              </a:rPr>
              <a:t>tính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toán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trước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kiểu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hợp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mssql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mapping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/>
              <a:t>cụ</a:t>
            </a:r>
            <a:r>
              <a:rPr lang="en-US" baseline="-25000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1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Raven Studio Management.</a:t>
            </a:r>
          </a:p>
          <a:p>
            <a:pPr lvl="1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ad-reporting.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0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7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0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err="1" smtClean="0"/>
              <a:t>Unlogin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un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31" y="1524000"/>
            <a:ext cx="5067935" cy="472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9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emb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89" y="1600201"/>
            <a:ext cx="5407812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8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anag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3" y="1605280"/>
            <a:ext cx="5457508" cy="487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Own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2" y="1614805"/>
            <a:ext cx="5733415" cy="501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95476" y="77924"/>
            <a:ext cx="6105524" cy="6475276"/>
            <a:chOff x="0" y="0"/>
            <a:chExt cx="6877050" cy="7181850"/>
          </a:xfrm>
        </p:grpSpPr>
        <p:grpSp>
          <p:nvGrpSpPr>
            <p:cNvPr id="7" name="Group 6"/>
            <p:cNvGrpSpPr/>
            <p:nvPr/>
          </p:nvGrpSpPr>
          <p:grpSpPr>
            <a:xfrm>
              <a:off x="1552575" y="5743575"/>
              <a:ext cx="4057650" cy="1438275"/>
              <a:chOff x="1552575" y="5743575"/>
              <a:chExt cx="4057650" cy="14382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552575" y="5743575"/>
                <a:ext cx="4057650" cy="14382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Database server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2600" y="6315075"/>
                <a:ext cx="1152525" cy="61912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Asia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00375" y="6315075"/>
                <a:ext cx="1152525" cy="61912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MiddelEast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257675" y="6315075"/>
                <a:ext cx="1152525" cy="61912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American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85875" y="2552700"/>
              <a:ext cx="4438650" cy="2457450"/>
              <a:chOff x="1285875" y="2552700"/>
              <a:chExt cx="4438650" cy="245745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285875" y="2552700"/>
                <a:ext cx="4438650" cy="24574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 server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05000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90850" y="3200400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143375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714625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57525" y="4505325"/>
                <a:ext cx="10858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038600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0" y="0"/>
              <a:ext cx="6877050" cy="1714500"/>
              <a:chOff x="0" y="0"/>
              <a:chExt cx="6877050" cy="17145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0" y="0"/>
                <a:ext cx="2209800" cy="1714500"/>
                <a:chOff x="0" y="0"/>
                <a:chExt cx="2209800" cy="17145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0" y="0"/>
                  <a:ext cx="2209800" cy="1714500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Asia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609600" y="1104900"/>
                  <a:ext cx="942974" cy="457199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85725" y="485775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71575" y="495300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667250" y="0"/>
                <a:ext cx="2209800" cy="1714500"/>
                <a:chOff x="4667250" y="0"/>
                <a:chExt cx="2209800" cy="17145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4667250" y="0"/>
                  <a:ext cx="2209800" cy="1714500"/>
                </a:xfrm>
                <a:prstGeom prst="round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American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76850" y="1104900"/>
                  <a:ext cx="942974" cy="457199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4752975" y="485775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838825" y="495300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33625" y="0"/>
                <a:ext cx="2209800" cy="1714500"/>
                <a:chOff x="2333625" y="0"/>
                <a:chExt cx="2209800" cy="17145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333625" y="0"/>
                  <a:ext cx="2209800" cy="1714500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MiddelEast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943225" y="1104900"/>
                  <a:ext cx="942974" cy="457199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2419350" y="485775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505200" y="495300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</p:grpSp>
        <p:cxnSp>
          <p:nvCxnSpPr>
            <p:cNvPr id="10" name="Straight Arrow Connector 9"/>
            <p:cNvCxnSpPr/>
            <p:nvPr/>
          </p:nvCxnSpPr>
          <p:spPr>
            <a:xfrm>
              <a:off x="1685925" y="1714500"/>
              <a:ext cx="1571625" cy="8382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05200" y="17145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752850" y="1714500"/>
              <a:ext cx="1524000" cy="83820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3775" y="5010150"/>
              <a:ext cx="0" cy="7334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0" y="685800"/>
            <a:ext cx="6116892" cy="5153025"/>
            <a:chOff x="0" y="0"/>
            <a:chExt cx="5762625" cy="4733925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5762625" cy="4733925"/>
              <a:chOff x="0" y="0"/>
              <a:chExt cx="5762625" cy="4733925"/>
            </a:xfrm>
          </p:grpSpPr>
          <p:sp>
            <p:nvSpPr>
              <p:cNvPr id="11" name="Text Box 145"/>
              <p:cNvSpPr txBox="1"/>
              <p:nvPr/>
            </p:nvSpPr>
            <p:spPr>
              <a:xfrm>
                <a:off x="0" y="169545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2" name="Text Box 143"/>
              <p:cNvSpPr txBox="1"/>
              <p:nvPr/>
            </p:nvSpPr>
            <p:spPr>
              <a:xfrm>
                <a:off x="800100" y="167640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3" name="Text Box 138"/>
              <p:cNvSpPr txBox="1"/>
              <p:nvPr/>
            </p:nvSpPr>
            <p:spPr>
              <a:xfrm>
                <a:off x="4667250" y="1638300"/>
                <a:ext cx="1095375" cy="5048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Injects dependencies</a:t>
                </a:r>
              </a:p>
            </p:txBody>
          </p:sp>
          <p:sp>
            <p:nvSpPr>
              <p:cNvPr id="14" name="Text Box 135"/>
              <p:cNvSpPr txBox="1"/>
              <p:nvPr/>
            </p:nvSpPr>
            <p:spPr>
              <a:xfrm>
                <a:off x="2057400" y="1685925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725" y="371475"/>
                <a:ext cx="2676525" cy="1085850"/>
                <a:chOff x="85725" y="371475"/>
                <a:chExt cx="2676525" cy="108585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85725" y="371475"/>
                  <a:ext cx="2676525" cy="10858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Core</a:t>
                  </a: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3337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Domain</a:t>
                  </a: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64782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Interface</a:t>
                  </a: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3733800" y="466725"/>
                <a:ext cx="190500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Service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33425" y="2390775"/>
                <a:ext cx="4962525" cy="23431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2571750" y="914400"/>
                <a:ext cx="1161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28"/>
              <p:cNvSpPr txBox="1"/>
              <p:nvPr/>
            </p:nvSpPr>
            <p:spPr>
              <a:xfrm>
                <a:off x="2790825" y="628650"/>
                <a:ext cx="942976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Implement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6202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647825" y="3009900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69557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19550" y="3009900"/>
                <a:ext cx="1323975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UnityContainer</a:t>
                </a: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16200000" flipV="1">
                <a:off x="1247775" y="2143125"/>
                <a:ext cx="1740852" cy="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/>
              <p:nvPr/>
            </p:nvCxnSpPr>
            <p:spPr>
              <a:xfrm rot="5400000">
                <a:off x="2514600" y="1352550"/>
                <a:ext cx="1652590" cy="1652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705350" y="1362075"/>
                <a:ext cx="0" cy="1651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771650" y="3495675"/>
                <a:ext cx="346392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114550" y="4171950"/>
                <a:ext cx="5810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466975" y="3495675"/>
                <a:ext cx="514350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rot="16200000" flipV="1">
                <a:off x="257175" y="1857375"/>
                <a:ext cx="1955800" cy="790575"/>
              </a:xfrm>
              <a:prstGeom prst="bentConnector3">
                <a:avLst>
                  <a:gd name="adj1" fmla="val 32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16200000" flipV="1">
                <a:off x="-733425" y="2476500"/>
                <a:ext cx="2901950" cy="490855"/>
              </a:xfrm>
              <a:prstGeom prst="bentConnector3">
                <a:avLst>
                  <a:gd name="adj1" fmla="val -21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136"/>
              <p:cNvSpPr txBox="1"/>
              <p:nvPr/>
            </p:nvSpPr>
            <p:spPr>
              <a:xfrm>
                <a:off x="2184878" y="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4162425" y="219075"/>
              <a:ext cx="0" cy="24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38200" y="219075"/>
              <a:ext cx="3327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38200" y="219075"/>
              <a:ext cx="1587" cy="581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870"/>
            <a:ext cx="777240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key-value store, column families, document database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key-value store, column families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qua: full-text search, HTTP API,…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Authentication &amp; Authorization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Versioning Bundle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Encryption Bundle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Index Replication Bundle</a:t>
            </a:r>
            <a:r>
              <a:rPr lang="en-US" dirty="0"/>
              <a:t>…</a:t>
            </a:r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ngồn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r>
              <a:rPr lang="en-US" dirty="0" err="1"/>
              <a:t>Á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200400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join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index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800</TotalTime>
  <Words>3544</Words>
  <Application>Microsoft Office PowerPoint</Application>
  <PresentationFormat>On-screen Show (4:3)</PresentationFormat>
  <Paragraphs>432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Mincho</vt:lpstr>
      <vt:lpstr>Arial</vt:lpstr>
      <vt:lpstr>Calibri</vt:lpstr>
      <vt:lpstr>Times New Roman</vt:lpstr>
      <vt:lpstr>Wingdings</vt:lpstr>
      <vt:lpstr>Wingdings 2</vt:lpstr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mục tiêu đề tài</vt:lpstr>
      <vt:lpstr>cách làm việc của nosql để đạt  hiệu suất cao</vt:lpstr>
      <vt:lpstr>cách làm việc của nosql để đạt  hiệu suất cao</vt:lpstr>
      <vt:lpstr>áp dụng vào đâu ?</vt:lpstr>
      <vt:lpstr>CÁC GIẢI PHÁP CƠ SỞ DỮ LIỆU NOSQL</vt:lpstr>
      <vt:lpstr>nội dung trình bày</vt:lpstr>
      <vt:lpstr>giới thiệu về ravendb</vt:lpstr>
      <vt:lpstr>tại sao chọn ravendb?</vt:lpstr>
      <vt:lpstr>so sánh ravendb với mssql </vt:lpstr>
      <vt:lpstr>so sánh ravendb với mssql</vt:lpstr>
      <vt:lpstr>so sánh ravendb với mssql 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người dùng của hệ thống</vt:lpstr>
      <vt:lpstr>use case khi chưa login</vt:lpstr>
      <vt:lpstr>use case của member</vt:lpstr>
      <vt:lpstr>use case của manager</vt:lpstr>
      <vt:lpstr>use case của owner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huylamtheo@live.com</cp:lastModifiedBy>
  <cp:revision>70</cp:revision>
  <dcterms:created xsi:type="dcterms:W3CDTF">2013-01-21T13:20:08Z</dcterms:created>
  <dcterms:modified xsi:type="dcterms:W3CDTF">2013-01-25T05:25:18Z</dcterms:modified>
</cp:coreProperties>
</file>