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96" r:id="rId8"/>
    <p:sldId id="297" r:id="rId9"/>
    <p:sldId id="263" r:id="rId10"/>
    <p:sldId id="272" r:id="rId11"/>
    <p:sldId id="266" r:id="rId12"/>
    <p:sldId id="264" r:id="rId13"/>
    <p:sldId id="265" r:id="rId14"/>
    <p:sldId id="259" r:id="rId15"/>
    <p:sldId id="290" r:id="rId16"/>
    <p:sldId id="291" r:id="rId17"/>
    <p:sldId id="292" r:id="rId18"/>
    <p:sldId id="293" r:id="rId19"/>
    <p:sldId id="294" r:id="rId20"/>
    <p:sldId id="295" r:id="rId21"/>
    <p:sldId id="268" r:id="rId22"/>
    <p:sldId id="281" r:id="rId23"/>
    <p:sldId id="271" r:id="rId24"/>
    <p:sldId id="275" r:id="rId25"/>
    <p:sldId id="276" r:id="rId26"/>
    <p:sldId id="269" r:id="rId27"/>
    <p:sldId id="267" r:id="rId28"/>
    <p:sldId id="273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9" autoAdjust="0"/>
    <p:restoredTop sz="84550" autoAdjust="0"/>
  </p:normalViewPr>
  <p:slideViewPr>
    <p:cSldViewPr>
      <p:cViewPr varScale="1">
        <p:scale>
          <a:sx n="65" d="100"/>
          <a:sy n="65" d="100"/>
        </p:scale>
        <p:origin x="12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C148D-6CCB-41BA-ADDD-CB676013E797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3C418E2-214F-498D-924A-9BAFA354FE1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RDBMS</a:t>
          </a:r>
          <a:endParaRPr lang="vi-VN" dirty="0"/>
        </a:p>
      </dgm:t>
    </dgm:pt>
    <dgm:pt modelId="{68ED9A61-9473-4BD3-B4DA-C037C433897A}" type="parTrans" cxnId="{5A5137E4-0652-429D-9BC2-61C8ACE8EAA5}">
      <dgm:prSet/>
      <dgm:spPr/>
      <dgm:t>
        <a:bodyPr/>
        <a:lstStyle/>
        <a:p>
          <a:endParaRPr lang="vi-VN"/>
        </a:p>
      </dgm:t>
    </dgm:pt>
    <dgm:pt modelId="{2E6C4D2A-795B-4679-BD3B-87CE970AB4AE}" type="sibTrans" cxnId="{5A5137E4-0652-429D-9BC2-61C8ACE8EAA5}">
      <dgm:prSet/>
      <dgm:spPr/>
      <dgm:t>
        <a:bodyPr/>
        <a:lstStyle/>
        <a:p>
          <a:endParaRPr lang="vi-VN"/>
        </a:p>
      </dgm:t>
    </dgm:pt>
    <dgm:pt modelId="{21F38359-7CC7-42BF-84D1-55864637BE3A}">
      <dgm:prSet phldrT="[Text]"/>
      <dgm:spPr/>
      <dgm:t>
        <a:bodyPr/>
        <a:lstStyle/>
        <a:p>
          <a:r>
            <a:rPr lang="en-US" dirty="0" smtClean="0"/>
            <a:t>SQL</a:t>
          </a:r>
          <a:endParaRPr lang="vi-VN" dirty="0"/>
        </a:p>
      </dgm:t>
    </dgm:pt>
    <dgm:pt modelId="{C1AB41EF-3E2F-46B2-8BD8-EC8E8CCECBAC}" type="parTrans" cxnId="{6C6F6792-1919-40CD-940A-FB3C30644389}">
      <dgm:prSet/>
      <dgm:spPr/>
      <dgm:t>
        <a:bodyPr/>
        <a:lstStyle/>
        <a:p>
          <a:endParaRPr lang="vi-VN"/>
        </a:p>
      </dgm:t>
    </dgm:pt>
    <dgm:pt modelId="{C4956621-6E74-4EF1-904F-5914EBE1AA71}" type="sibTrans" cxnId="{6C6F6792-1919-40CD-940A-FB3C30644389}">
      <dgm:prSet/>
      <dgm:spPr/>
      <dgm:t>
        <a:bodyPr/>
        <a:lstStyle/>
        <a:p>
          <a:endParaRPr lang="vi-VN"/>
        </a:p>
      </dgm:t>
    </dgm:pt>
    <dgm:pt modelId="{F5D56511-F89B-44AB-BEDF-4CAD3F4AEA85}">
      <dgm:prSet phldrT="[Text]"/>
      <dgm:spPr/>
      <dgm:t>
        <a:bodyPr/>
        <a:lstStyle/>
        <a:p>
          <a:r>
            <a:rPr lang="en-US" dirty="0" smtClean="0"/>
            <a:t>Relational model</a:t>
          </a:r>
          <a:endParaRPr lang="vi-VN" dirty="0"/>
        </a:p>
      </dgm:t>
    </dgm:pt>
    <dgm:pt modelId="{2F43DAB5-DE21-4C2F-94C7-674D14C0B698}" type="parTrans" cxnId="{AA566C09-BFA6-41A9-B253-E3E694251DCC}">
      <dgm:prSet/>
      <dgm:spPr/>
      <dgm:t>
        <a:bodyPr/>
        <a:lstStyle/>
        <a:p>
          <a:endParaRPr lang="vi-VN"/>
        </a:p>
      </dgm:t>
    </dgm:pt>
    <dgm:pt modelId="{78061199-1887-4DB1-9C6D-A570CF6AC8EA}" type="sibTrans" cxnId="{AA566C09-BFA6-41A9-B253-E3E694251DCC}">
      <dgm:prSet/>
      <dgm:spPr/>
      <dgm:t>
        <a:bodyPr/>
        <a:lstStyle/>
        <a:p>
          <a:endParaRPr lang="vi-VN"/>
        </a:p>
      </dgm:t>
    </dgm:pt>
    <dgm:pt modelId="{9F455BC5-DB35-4914-844A-A47E71FD18FE}">
      <dgm:prSet phldrT="[Text]"/>
      <dgm:spPr/>
      <dgm:t>
        <a:bodyPr/>
        <a:lstStyle/>
        <a:p>
          <a:r>
            <a:rPr lang="en-US" dirty="0" smtClean="0"/>
            <a:t>Transaction</a:t>
          </a:r>
          <a:endParaRPr lang="vi-VN" dirty="0"/>
        </a:p>
      </dgm:t>
    </dgm:pt>
    <dgm:pt modelId="{D733BD7E-3427-45BA-9CD2-98580CC4FCF1}" type="parTrans" cxnId="{7CCACA70-11BC-4F73-9177-6EE28F2C133F}">
      <dgm:prSet/>
      <dgm:spPr/>
      <dgm:t>
        <a:bodyPr/>
        <a:lstStyle/>
        <a:p>
          <a:endParaRPr lang="vi-VN"/>
        </a:p>
      </dgm:t>
    </dgm:pt>
    <dgm:pt modelId="{76E33365-7F8C-4E52-9B6B-74E0F24D8591}" type="sibTrans" cxnId="{7CCACA70-11BC-4F73-9177-6EE28F2C133F}">
      <dgm:prSet/>
      <dgm:spPr/>
      <dgm:t>
        <a:bodyPr/>
        <a:lstStyle/>
        <a:p>
          <a:endParaRPr lang="vi-VN"/>
        </a:p>
      </dgm:t>
    </dgm:pt>
    <dgm:pt modelId="{64E78DF0-CA3F-47CF-A469-4ED48DAF20C1}">
      <dgm:prSet phldrT="[Text]"/>
      <dgm:spPr/>
      <dgm:t>
        <a:bodyPr/>
        <a:lstStyle/>
        <a:p>
          <a:r>
            <a:rPr lang="en-US" dirty="0" smtClean="0"/>
            <a:t>Table/Row</a:t>
          </a:r>
          <a:endParaRPr lang="vi-VN" dirty="0"/>
        </a:p>
      </dgm:t>
    </dgm:pt>
    <dgm:pt modelId="{D1AFDDB7-7592-4A6B-AF26-9E217CB48E88}" type="parTrans" cxnId="{F6FBF529-EE58-4DFA-B0BD-5A3E419C53E5}">
      <dgm:prSet/>
      <dgm:spPr/>
      <dgm:t>
        <a:bodyPr/>
        <a:lstStyle/>
        <a:p>
          <a:endParaRPr lang="vi-VN"/>
        </a:p>
      </dgm:t>
    </dgm:pt>
    <dgm:pt modelId="{7B59ACAA-8E04-4627-9FB2-6D18B77029E4}" type="sibTrans" cxnId="{F6FBF529-EE58-4DFA-B0BD-5A3E419C53E5}">
      <dgm:prSet/>
      <dgm:spPr/>
      <dgm:t>
        <a:bodyPr/>
        <a:lstStyle/>
        <a:p>
          <a:endParaRPr lang="vi-VN"/>
        </a:p>
      </dgm:t>
    </dgm:pt>
    <dgm:pt modelId="{D4512FFB-285C-4BDA-B395-77BE4747CA16}">
      <dgm:prSet/>
      <dgm:spPr/>
      <dgm:t>
        <a:bodyPr/>
        <a:lstStyle/>
        <a:p>
          <a:r>
            <a:rPr lang="vi-VN" dirty="0" err="1" smtClean="0"/>
            <a:t>Schema</a:t>
          </a:r>
          <a:endParaRPr lang="vi-VN" dirty="0"/>
        </a:p>
      </dgm:t>
    </dgm:pt>
    <dgm:pt modelId="{D3AC3B71-2B44-4340-AF67-B85C136C1C7F}" type="parTrans" cxnId="{99AEEAFC-19AE-429E-AD75-6BDA4083DD37}">
      <dgm:prSet/>
      <dgm:spPr/>
      <dgm:t>
        <a:bodyPr/>
        <a:lstStyle/>
        <a:p>
          <a:endParaRPr lang="vi-VN"/>
        </a:p>
      </dgm:t>
    </dgm:pt>
    <dgm:pt modelId="{04A56CC8-812D-4D99-AB3A-642EDE5CF79F}" type="sibTrans" cxnId="{99AEEAFC-19AE-429E-AD75-6BDA4083DD37}">
      <dgm:prSet/>
      <dgm:spPr/>
      <dgm:t>
        <a:bodyPr/>
        <a:lstStyle/>
        <a:p>
          <a:endParaRPr lang="vi-VN"/>
        </a:p>
      </dgm:t>
    </dgm:pt>
    <dgm:pt modelId="{B8A752D0-B1DA-439D-BEF3-1D6BEB076FEB}">
      <dgm:prSet/>
      <dgm:spPr/>
      <dgm:t>
        <a:bodyPr/>
        <a:lstStyle/>
        <a:p>
          <a:r>
            <a:rPr lang="vi-VN" dirty="0" err="1" smtClean="0"/>
            <a:t>Foreign</a:t>
          </a:r>
          <a:r>
            <a:rPr lang="vi-VN" dirty="0" smtClean="0"/>
            <a:t> </a:t>
          </a:r>
          <a:r>
            <a:rPr lang="vi-VN" dirty="0" err="1" smtClean="0"/>
            <a:t>keys</a:t>
          </a:r>
          <a:endParaRPr lang="vi-VN" dirty="0"/>
        </a:p>
      </dgm:t>
    </dgm:pt>
    <dgm:pt modelId="{6D331D53-C55B-4F17-BE82-1967BE04D3A9}" type="parTrans" cxnId="{45EDC033-B9F3-46A0-A21C-E0171B3BE2B1}">
      <dgm:prSet/>
      <dgm:spPr/>
      <dgm:t>
        <a:bodyPr/>
        <a:lstStyle/>
        <a:p>
          <a:endParaRPr lang="vi-VN"/>
        </a:p>
      </dgm:t>
    </dgm:pt>
    <dgm:pt modelId="{A3304AD2-EF36-49F4-9CC3-AA806E32E612}" type="sibTrans" cxnId="{45EDC033-B9F3-46A0-A21C-E0171B3BE2B1}">
      <dgm:prSet/>
      <dgm:spPr/>
      <dgm:t>
        <a:bodyPr/>
        <a:lstStyle/>
        <a:p>
          <a:endParaRPr lang="vi-VN"/>
        </a:p>
      </dgm:t>
    </dgm:pt>
    <dgm:pt modelId="{B579923D-202F-45AA-9616-DAE336CE8340}">
      <dgm:prSet phldrT="[Text]"/>
      <dgm:spPr>
        <a:solidFill>
          <a:srgbClr val="002060"/>
        </a:solidFill>
      </dgm:spPr>
    </dgm:pt>
    <dgm:pt modelId="{9D38DD03-55E2-4021-BF7F-C1E426D59F97}" type="parTrans" cxnId="{EA39179F-63F3-4E48-A627-03F8478C2F28}">
      <dgm:prSet/>
      <dgm:spPr/>
      <dgm:t>
        <a:bodyPr/>
        <a:lstStyle/>
        <a:p>
          <a:endParaRPr lang="vi-VN"/>
        </a:p>
      </dgm:t>
    </dgm:pt>
    <dgm:pt modelId="{71A5EB06-E2AA-4C71-B38F-6D42673DEA6C}" type="sibTrans" cxnId="{EA39179F-63F3-4E48-A627-03F8478C2F28}">
      <dgm:prSet/>
      <dgm:spPr/>
      <dgm:t>
        <a:bodyPr/>
        <a:lstStyle/>
        <a:p>
          <a:endParaRPr lang="vi-VN"/>
        </a:p>
      </dgm:t>
    </dgm:pt>
    <dgm:pt modelId="{785B314A-97C7-4E3F-AF59-1269DD84A807}">
      <dgm:prSet phldrT="[Text]"/>
      <dgm:spPr/>
    </dgm:pt>
    <dgm:pt modelId="{734A3C7D-3B52-491B-9B7A-C4FAE9B50BC9}" type="parTrans" cxnId="{FB965888-53ED-4CAA-B0D3-FA1032F7BB8D}">
      <dgm:prSet/>
      <dgm:spPr/>
      <dgm:t>
        <a:bodyPr/>
        <a:lstStyle/>
        <a:p>
          <a:endParaRPr lang="vi-VN"/>
        </a:p>
      </dgm:t>
    </dgm:pt>
    <dgm:pt modelId="{02520A76-D8B3-417C-9462-5EEEC7BB734D}" type="sibTrans" cxnId="{FB965888-53ED-4CAA-B0D3-FA1032F7BB8D}">
      <dgm:prSet/>
      <dgm:spPr/>
      <dgm:t>
        <a:bodyPr/>
        <a:lstStyle/>
        <a:p>
          <a:endParaRPr lang="vi-VN"/>
        </a:p>
      </dgm:t>
    </dgm:pt>
    <dgm:pt modelId="{533F08EA-D59A-48F0-8544-45F014737071}">
      <dgm:prSet phldrT="[Text]"/>
      <dgm:spPr/>
    </dgm:pt>
    <dgm:pt modelId="{19643307-99F0-4FCC-9CD4-EA29239FBB12}" type="parTrans" cxnId="{E3E24593-5BBA-4F67-BD69-3E3A16B3142C}">
      <dgm:prSet/>
      <dgm:spPr/>
      <dgm:t>
        <a:bodyPr/>
        <a:lstStyle/>
        <a:p>
          <a:endParaRPr lang="vi-VN"/>
        </a:p>
      </dgm:t>
    </dgm:pt>
    <dgm:pt modelId="{F22F4C21-772D-4BB8-8D57-A590CECFE48F}" type="sibTrans" cxnId="{E3E24593-5BBA-4F67-BD69-3E3A16B3142C}">
      <dgm:prSet/>
      <dgm:spPr/>
      <dgm:t>
        <a:bodyPr/>
        <a:lstStyle/>
        <a:p>
          <a:endParaRPr lang="vi-VN"/>
        </a:p>
      </dgm:t>
    </dgm:pt>
    <dgm:pt modelId="{282C5D1F-5C34-495D-9F00-1CED56CA7A34}" type="pres">
      <dgm:prSet presAssocID="{EB3C148D-6CCB-41BA-ADDD-CB676013E79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D3A74F5-683A-4FB8-970B-12B41CAC55FA}" type="pres">
      <dgm:prSet presAssocID="{D3C418E2-214F-498D-924A-9BAFA354FE11}" presName="centerShape" presStyleLbl="node0" presStyleIdx="0" presStyleCnt="1"/>
      <dgm:spPr/>
      <dgm:t>
        <a:bodyPr/>
        <a:lstStyle/>
        <a:p>
          <a:endParaRPr lang="vi-VN"/>
        </a:p>
      </dgm:t>
    </dgm:pt>
    <dgm:pt modelId="{B6CCA873-9101-496D-AA79-3586BE95AC25}" type="pres">
      <dgm:prSet presAssocID="{C1AB41EF-3E2F-46B2-8BD8-EC8E8CCECBAC}" presName="parTrans" presStyleLbl="sibTrans2D1" presStyleIdx="0" presStyleCnt="6"/>
      <dgm:spPr/>
    </dgm:pt>
    <dgm:pt modelId="{C9D032A9-9EFB-4F42-999A-08287A9F5B35}" type="pres">
      <dgm:prSet presAssocID="{C1AB41EF-3E2F-46B2-8BD8-EC8E8CCECBAC}" presName="connectorText" presStyleLbl="sibTrans2D1" presStyleIdx="0" presStyleCnt="6"/>
      <dgm:spPr/>
    </dgm:pt>
    <dgm:pt modelId="{C5E3796B-6FA1-4152-84A3-8DD33D975564}" type="pres">
      <dgm:prSet presAssocID="{21F38359-7CC7-42BF-84D1-55864637BE3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E307DF-CD5C-49E5-A4C2-516A3EC655CF}" type="pres">
      <dgm:prSet presAssocID="{2F43DAB5-DE21-4C2F-94C7-674D14C0B698}" presName="parTrans" presStyleLbl="sibTrans2D1" presStyleIdx="1" presStyleCnt="6"/>
      <dgm:spPr/>
    </dgm:pt>
    <dgm:pt modelId="{646E510D-E88F-4E7D-B6FA-9E7C9DA683C0}" type="pres">
      <dgm:prSet presAssocID="{2F43DAB5-DE21-4C2F-94C7-674D14C0B698}" presName="connectorText" presStyleLbl="sibTrans2D1" presStyleIdx="1" presStyleCnt="6"/>
      <dgm:spPr/>
    </dgm:pt>
    <dgm:pt modelId="{D2F0E5A1-30E2-461B-B3C5-2D88C43AACDE}" type="pres">
      <dgm:prSet presAssocID="{F5D56511-F89B-44AB-BEDF-4CAD3F4AEA8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C7A011F-68AC-4C82-B9FB-3B92B5E65918}" type="pres">
      <dgm:prSet presAssocID="{6D331D53-C55B-4F17-BE82-1967BE04D3A9}" presName="parTrans" presStyleLbl="sibTrans2D1" presStyleIdx="2" presStyleCnt="6"/>
      <dgm:spPr/>
    </dgm:pt>
    <dgm:pt modelId="{5902B782-C608-4C11-A416-9C79682DC799}" type="pres">
      <dgm:prSet presAssocID="{6D331D53-C55B-4F17-BE82-1967BE04D3A9}" presName="connectorText" presStyleLbl="sibTrans2D1" presStyleIdx="2" presStyleCnt="6"/>
      <dgm:spPr/>
    </dgm:pt>
    <dgm:pt modelId="{40630578-C9EB-497A-8310-55F4B0E4662D}" type="pres">
      <dgm:prSet presAssocID="{B8A752D0-B1DA-439D-BEF3-1D6BEB076F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1B1CED1-538D-4BBE-BA8D-19DF6AECB407}" type="pres">
      <dgm:prSet presAssocID="{D3AC3B71-2B44-4340-AF67-B85C136C1C7F}" presName="parTrans" presStyleLbl="sibTrans2D1" presStyleIdx="3" presStyleCnt="6"/>
      <dgm:spPr/>
    </dgm:pt>
    <dgm:pt modelId="{FB512D06-A756-46D1-8FD4-1ACF53080F21}" type="pres">
      <dgm:prSet presAssocID="{D3AC3B71-2B44-4340-AF67-B85C136C1C7F}" presName="connectorText" presStyleLbl="sibTrans2D1" presStyleIdx="3" presStyleCnt="6"/>
      <dgm:spPr/>
    </dgm:pt>
    <dgm:pt modelId="{558B5E3B-094F-4757-8256-5CB2C2DB5CEC}" type="pres">
      <dgm:prSet presAssocID="{D4512FFB-285C-4BDA-B395-77BE4747CA1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BF2C9B9-551E-487D-A239-E50043FA1502}" type="pres">
      <dgm:prSet presAssocID="{D733BD7E-3427-45BA-9CD2-98580CC4FCF1}" presName="parTrans" presStyleLbl="sibTrans2D1" presStyleIdx="4" presStyleCnt="6"/>
      <dgm:spPr/>
    </dgm:pt>
    <dgm:pt modelId="{5AE61860-2F5D-4096-9F05-D1AE4C6B5245}" type="pres">
      <dgm:prSet presAssocID="{D733BD7E-3427-45BA-9CD2-98580CC4FCF1}" presName="connectorText" presStyleLbl="sibTrans2D1" presStyleIdx="4" presStyleCnt="6"/>
      <dgm:spPr/>
    </dgm:pt>
    <dgm:pt modelId="{E702E92E-A094-4283-8FD4-A032D5328AC1}" type="pres">
      <dgm:prSet presAssocID="{9F455BC5-DB35-4914-844A-A47E71FD18F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F8B10DD-F348-4814-AE26-99D6E2AB2720}" type="pres">
      <dgm:prSet presAssocID="{D1AFDDB7-7592-4A6B-AF26-9E217CB48E88}" presName="parTrans" presStyleLbl="sibTrans2D1" presStyleIdx="5" presStyleCnt="6"/>
      <dgm:spPr/>
    </dgm:pt>
    <dgm:pt modelId="{75333343-F7F7-42CE-B7CB-B1608ECC3563}" type="pres">
      <dgm:prSet presAssocID="{D1AFDDB7-7592-4A6B-AF26-9E217CB48E88}" presName="connectorText" presStyleLbl="sibTrans2D1" presStyleIdx="5" presStyleCnt="6"/>
      <dgm:spPr/>
    </dgm:pt>
    <dgm:pt modelId="{41172EB5-9F67-4A0A-9BC4-2BC8255337CC}" type="pres">
      <dgm:prSet presAssocID="{64E78DF0-CA3F-47CF-A469-4ED48DAF20C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AA566C09-BFA6-41A9-B253-E3E694251DCC}" srcId="{D3C418E2-214F-498D-924A-9BAFA354FE11}" destId="{F5D56511-F89B-44AB-BEDF-4CAD3F4AEA85}" srcOrd="1" destOrd="0" parTransId="{2F43DAB5-DE21-4C2F-94C7-674D14C0B698}" sibTransId="{78061199-1887-4DB1-9C6D-A570CF6AC8EA}"/>
    <dgm:cxn modelId="{BBC852E3-F520-40CB-BF48-B89E5ECC6204}" type="presOf" srcId="{2F43DAB5-DE21-4C2F-94C7-674D14C0B698}" destId="{69E307DF-CD5C-49E5-A4C2-516A3EC655CF}" srcOrd="0" destOrd="0" presId="urn:microsoft.com/office/officeart/2005/8/layout/radial5"/>
    <dgm:cxn modelId="{6B88FEDC-1136-4AFA-BD8E-6C55B53CC02B}" type="presOf" srcId="{D4512FFB-285C-4BDA-B395-77BE4747CA16}" destId="{558B5E3B-094F-4757-8256-5CB2C2DB5CEC}" srcOrd="0" destOrd="0" presId="urn:microsoft.com/office/officeart/2005/8/layout/radial5"/>
    <dgm:cxn modelId="{66D37507-C15F-4423-B16B-70F8AB4F65DC}" type="presOf" srcId="{D3AC3B71-2B44-4340-AF67-B85C136C1C7F}" destId="{11B1CED1-538D-4BBE-BA8D-19DF6AECB407}" srcOrd="0" destOrd="0" presId="urn:microsoft.com/office/officeart/2005/8/layout/radial5"/>
    <dgm:cxn modelId="{5F2FA9A2-BBE8-4927-B9DA-0FC4740853C4}" type="presOf" srcId="{D733BD7E-3427-45BA-9CD2-98580CC4FCF1}" destId="{2BF2C9B9-551E-487D-A239-E50043FA1502}" srcOrd="0" destOrd="0" presId="urn:microsoft.com/office/officeart/2005/8/layout/radial5"/>
    <dgm:cxn modelId="{36618FF8-2C99-44D4-9152-D0B0FB348B9D}" type="presOf" srcId="{C1AB41EF-3E2F-46B2-8BD8-EC8E8CCECBAC}" destId="{C9D032A9-9EFB-4F42-999A-08287A9F5B35}" srcOrd="1" destOrd="0" presId="urn:microsoft.com/office/officeart/2005/8/layout/radial5"/>
    <dgm:cxn modelId="{5731899D-D921-4CCF-B648-996AB921D57A}" type="presOf" srcId="{6D331D53-C55B-4F17-BE82-1967BE04D3A9}" destId="{DC7A011F-68AC-4C82-B9FB-3B92B5E65918}" srcOrd="0" destOrd="0" presId="urn:microsoft.com/office/officeart/2005/8/layout/radial5"/>
    <dgm:cxn modelId="{6C6F6792-1919-40CD-940A-FB3C30644389}" srcId="{D3C418E2-214F-498D-924A-9BAFA354FE11}" destId="{21F38359-7CC7-42BF-84D1-55864637BE3A}" srcOrd="0" destOrd="0" parTransId="{C1AB41EF-3E2F-46B2-8BD8-EC8E8CCECBAC}" sibTransId="{C4956621-6E74-4EF1-904F-5914EBE1AA71}"/>
    <dgm:cxn modelId="{65A48A19-0586-47B4-88B6-CE02E93721D7}" type="presOf" srcId="{D3C418E2-214F-498D-924A-9BAFA354FE11}" destId="{AD3A74F5-683A-4FB8-970B-12B41CAC55FA}" srcOrd="0" destOrd="0" presId="urn:microsoft.com/office/officeart/2005/8/layout/radial5"/>
    <dgm:cxn modelId="{45EDC033-B9F3-46A0-A21C-E0171B3BE2B1}" srcId="{D3C418E2-214F-498D-924A-9BAFA354FE11}" destId="{B8A752D0-B1DA-439D-BEF3-1D6BEB076FEB}" srcOrd="2" destOrd="0" parTransId="{6D331D53-C55B-4F17-BE82-1967BE04D3A9}" sibTransId="{A3304AD2-EF36-49F4-9CC3-AA806E32E612}"/>
    <dgm:cxn modelId="{245789EE-BCBB-4036-B1B5-11FE4B1B20EB}" type="presOf" srcId="{D1AFDDB7-7592-4A6B-AF26-9E217CB48E88}" destId="{75333343-F7F7-42CE-B7CB-B1608ECC3563}" srcOrd="1" destOrd="0" presId="urn:microsoft.com/office/officeart/2005/8/layout/radial5"/>
    <dgm:cxn modelId="{B70E546A-BB64-4ECD-A3E5-9A0B2B1E0845}" type="presOf" srcId="{F5D56511-F89B-44AB-BEDF-4CAD3F4AEA85}" destId="{D2F0E5A1-30E2-461B-B3C5-2D88C43AACDE}" srcOrd="0" destOrd="0" presId="urn:microsoft.com/office/officeart/2005/8/layout/radial5"/>
    <dgm:cxn modelId="{5A5137E4-0652-429D-9BC2-61C8ACE8EAA5}" srcId="{EB3C148D-6CCB-41BA-ADDD-CB676013E797}" destId="{D3C418E2-214F-498D-924A-9BAFA354FE11}" srcOrd="0" destOrd="0" parTransId="{68ED9A61-9473-4BD3-B4DA-C037C433897A}" sibTransId="{2E6C4D2A-795B-4679-BD3B-87CE970AB4AE}"/>
    <dgm:cxn modelId="{F6FBF529-EE58-4DFA-B0BD-5A3E419C53E5}" srcId="{D3C418E2-214F-498D-924A-9BAFA354FE11}" destId="{64E78DF0-CA3F-47CF-A469-4ED48DAF20C1}" srcOrd="5" destOrd="0" parTransId="{D1AFDDB7-7592-4A6B-AF26-9E217CB48E88}" sibTransId="{7B59ACAA-8E04-4627-9FB2-6D18B77029E4}"/>
    <dgm:cxn modelId="{FB965888-53ED-4CAA-B0D3-FA1032F7BB8D}" srcId="{EB3C148D-6CCB-41BA-ADDD-CB676013E797}" destId="{785B314A-97C7-4E3F-AF59-1269DD84A807}" srcOrd="2" destOrd="0" parTransId="{734A3C7D-3B52-491B-9B7A-C4FAE9B50BC9}" sibTransId="{02520A76-D8B3-417C-9462-5EEEC7BB734D}"/>
    <dgm:cxn modelId="{99AEEAFC-19AE-429E-AD75-6BDA4083DD37}" srcId="{D3C418E2-214F-498D-924A-9BAFA354FE11}" destId="{D4512FFB-285C-4BDA-B395-77BE4747CA16}" srcOrd="3" destOrd="0" parTransId="{D3AC3B71-2B44-4340-AF67-B85C136C1C7F}" sibTransId="{04A56CC8-812D-4D99-AB3A-642EDE5CF79F}"/>
    <dgm:cxn modelId="{94A3AA85-44AB-44A0-A405-03CB5C51D6DF}" type="presOf" srcId="{B8A752D0-B1DA-439D-BEF3-1D6BEB076FEB}" destId="{40630578-C9EB-497A-8310-55F4B0E4662D}" srcOrd="0" destOrd="0" presId="urn:microsoft.com/office/officeart/2005/8/layout/radial5"/>
    <dgm:cxn modelId="{4868A56F-1C25-4405-B78A-53452891A5B7}" type="presOf" srcId="{9F455BC5-DB35-4914-844A-A47E71FD18FE}" destId="{E702E92E-A094-4283-8FD4-A032D5328AC1}" srcOrd="0" destOrd="0" presId="urn:microsoft.com/office/officeart/2005/8/layout/radial5"/>
    <dgm:cxn modelId="{EB15567E-6655-40BF-91F1-BFC99FB4410A}" type="presOf" srcId="{2F43DAB5-DE21-4C2F-94C7-674D14C0B698}" destId="{646E510D-E88F-4E7D-B6FA-9E7C9DA683C0}" srcOrd="1" destOrd="0" presId="urn:microsoft.com/office/officeart/2005/8/layout/radial5"/>
    <dgm:cxn modelId="{12DA49FF-746E-469C-A82E-B08CF3D66451}" type="presOf" srcId="{6D331D53-C55B-4F17-BE82-1967BE04D3A9}" destId="{5902B782-C608-4C11-A416-9C79682DC799}" srcOrd="1" destOrd="0" presId="urn:microsoft.com/office/officeart/2005/8/layout/radial5"/>
    <dgm:cxn modelId="{CDA07D7F-7E97-43AA-8C64-B2D63A8CDE04}" type="presOf" srcId="{D3AC3B71-2B44-4340-AF67-B85C136C1C7F}" destId="{FB512D06-A756-46D1-8FD4-1ACF53080F21}" srcOrd="1" destOrd="0" presId="urn:microsoft.com/office/officeart/2005/8/layout/radial5"/>
    <dgm:cxn modelId="{EA39179F-63F3-4E48-A627-03F8478C2F28}" srcId="{EB3C148D-6CCB-41BA-ADDD-CB676013E797}" destId="{B579923D-202F-45AA-9616-DAE336CE8340}" srcOrd="1" destOrd="0" parTransId="{9D38DD03-55E2-4021-BF7F-C1E426D59F97}" sibTransId="{71A5EB06-E2AA-4C71-B38F-6D42673DEA6C}"/>
    <dgm:cxn modelId="{7CCACA70-11BC-4F73-9177-6EE28F2C133F}" srcId="{D3C418E2-214F-498D-924A-9BAFA354FE11}" destId="{9F455BC5-DB35-4914-844A-A47E71FD18FE}" srcOrd="4" destOrd="0" parTransId="{D733BD7E-3427-45BA-9CD2-98580CC4FCF1}" sibTransId="{76E33365-7F8C-4E52-9B6B-74E0F24D8591}"/>
    <dgm:cxn modelId="{A0475D36-87D1-4678-8D68-EBD92B5719D8}" type="presOf" srcId="{D1AFDDB7-7592-4A6B-AF26-9E217CB48E88}" destId="{AF8B10DD-F348-4814-AE26-99D6E2AB2720}" srcOrd="0" destOrd="0" presId="urn:microsoft.com/office/officeart/2005/8/layout/radial5"/>
    <dgm:cxn modelId="{E3E24593-5BBA-4F67-BD69-3E3A16B3142C}" srcId="{EB3C148D-6CCB-41BA-ADDD-CB676013E797}" destId="{533F08EA-D59A-48F0-8544-45F014737071}" srcOrd="3" destOrd="0" parTransId="{19643307-99F0-4FCC-9CD4-EA29239FBB12}" sibTransId="{F22F4C21-772D-4BB8-8D57-A590CECFE48F}"/>
    <dgm:cxn modelId="{60FB46AD-497C-431D-91EE-4A817353CEE0}" type="presOf" srcId="{64E78DF0-CA3F-47CF-A469-4ED48DAF20C1}" destId="{41172EB5-9F67-4A0A-9BC4-2BC8255337CC}" srcOrd="0" destOrd="0" presId="urn:microsoft.com/office/officeart/2005/8/layout/radial5"/>
    <dgm:cxn modelId="{07CD25DC-56BD-4527-9EA6-8DA1AFCB0026}" type="presOf" srcId="{EB3C148D-6CCB-41BA-ADDD-CB676013E797}" destId="{282C5D1F-5C34-495D-9F00-1CED56CA7A34}" srcOrd="0" destOrd="0" presId="urn:microsoft.com/office/officeart/2005/8/layout/radial5"/>
    <dgm:cxn modelId="{F819CDDE-A7F3-44FF-98F8-BE014E7301E5}" type="presOf" srcId="{D733BD7E-3427-45BA-9CD2-98580CC4FCF1}" destId="{5AE61860-2F5D-4096-9F05-D1AE4C6B5245}" srcOrd="1" destOrd="0" presId="urn:microsoft.com/office/officeart/2005/8/layout/radial5"/>
    <dgm:cxn modelId="{C686DFAF-E449-47C0-AB73-DFA78EA270D7}" type="presOf" srcId="{21F38359-7CC7-42BF-84D1-55864637BE3A}" destId="{C5E3796B-6FA1-4152-84A3-8DD33D975564}" srcOrd="0" destOrd="0" presId="urn:microsoft.com/office/officeart/2005/8/layout/radial5"/>
    <dgm:cxn modelId="{A10DB485-B6A3-4DD7-A959-9FE1CDBC2EE9}" type="presOf" srcId="{C1AB41EF-3E2F-46B2-8BD8-EC8E8CCECBAC}" destId="{B6CCA873-9101-496D-AA79-3586BE95AC25}" srcOrd="0" destOrd="0" presId="urn:microsoft.com/office/officeart/2005/8/layout/radial5"/>
    <dgm:cxn modelId="{72D4412F-D575-442D-B41D-F1619159EAED}" type="presParOf" srcId="{282C5D1F-5C34-495D-9F00-1CED56CA7A34}" destId="{AD3A74F5-683A-4FB8-970B-12B41CAC55FA}" srcOrd="0" destOrd="0" presId="urn:microsoft.com/office/officeart/2005/8/layout/radial5"/>
    <dgm:cxn modelId="{8178B35B-98FA-4F11-ADF4-D340FEAC88AF}" type="presParOf" srcId="{282C5D1F-5C34-495D-9F00-1CED56CA7A34}" destId="{B6CCA873-9101-496D-AA79-3586BE95AC25}" srcOrd="1" destOrd="0" presId="urn:microsoft.com/office/officeart/2005/8/layout/radial5"/>
    <dgm:cxn modelId="{68E25B3F-098C-4079-B9B4-7461F8CC0638}" type="presParOf" srcId="{B6CCA873-9101-496D-AA79-3586BE95AC25}" destId="{C9D032A9-9EFB-4F42-999A-08287A9F5B35}" srcOrd="0" destOrd="0" presId="urn:microsoft.com/office/officeart/2005/8/layout/radial5"/>
    <dgm:cxn modelId="{6552D526-F5FE-47E7-AC6A-5B5205CCD6E2}" type="presParOf" srcId="{282C5D1F-5C34-495D-9F00-1CED56CA7A34}" destId="{C5E3796B-6FA1-4152-84A3-8DD33D975564}" srcOrd="2" destOrd="0" presId="urn:microsoft.com/office/officeart/2005/8/layout/radial5"/>
    <dgm:cxn modelId="{D65EAB40-3346-42A9-A2B9-B4F986904273}" type="presParOf" srcId="{282C5D1F-5C34-495D-9F00-1CED56CA7A34}" destId="{69E307DF-CD5C-49E5-A4C2-516A3EC655CF}" srcOrd="3" destOrd="0" presId="urn:microsoft.com/office/officeart/2005/8/layout/radial5"/>
    <dgm:cxn modelId="{98699E20-041C-4200-9037-A92461D1B28A}" type="presParOf" srcId="{69E307DF-CD5C-49E5-A4C2-516A3EC655CF}" destId="{646E510D-E88F-4E7D-B6FA-9E7C9DA683C0}" srcOrd="0" destOrd="0" presId="urn:microsoft.com/office/officeart/2005/8/layout/radial5"/>
    <dgm:cxn modelId="{9B89E3AB-1A15-41DC-AF9A-26F373237124}" type="presParOf" srcId="{282C5D1F-5C34-495D-9F00-1CED56CA7A34}" destId="{D2F0E5A1-30E2-461B-B3C5-2D88C43AACDE}" srcOrd="4" destOrd="0" presId="urn:microsoft.com/office/officeart/2005/8/layout/radial5"/>
    <dgm:cxn modelId="{B7033A88-CF11-4426-940F-9C61BBA888B3}" type="presParOf" srcId="{282C5D1F-5C34-495D-9F00-1CED56CA7A34}" destId="{DC7A011F-68AC-4C82-B9FB-3B92B5E65918}" srcOrd="5" destOrd="0" presId="urn:microsoft.com/office/officeart/2005/8/layout/radial5"/>
    <dgm:cxn modelId="{F8F2F32E-6C2E-4C5F-9D3B-2FD6FFF924B7}" type="presParOf" srcId="{DC7A011F-68AC-4C82-B9FB-3B92B5E65918}" destId="{5902B782-C608-4C11-A416-9C79682DC799}" srcOrd="0" destOrd="0" presId="urn:microsoft.com/office/officeart/2005/8/layout/radial5"/>
    <dgm:cxn modelId="{772E3732-6311-461A-9C25-D67F0F244ED3}" type="presParOf" srcId="{282C5D1F-5C34-495D-9F00-1CED56CA7A34}" destId="{40630578-C9EB-497A-8310-55F4B0E4662D}" srcOrd="6" destOrd="0" presId="urn:microsoft.com/office/officeart/2005/8/layout/radial5"/>
    <dgm:cxn modelId="{137CE45A-314F-44D2-9A42-FF1479509438}" type="presParOf" srcId="{282C5D1F-5C34-495D-9F00-1CED56CA7A34}" destId="{11B1CED1-538D-4BBE-BA8D-19DF6AECB407}" srcOrd="7" destOrd="0" presId="urn:microsoft.com/office/officeart/2005/8/layout/radial5"/>
    <dgm:cxn modelId="{A265BBE9-CEAC-43D3-B085-6366D63A5306}" type="presParOf" srcId="{11B1CED1-538D-4BBE-BA8D-19DF6AECB407}" destId="{FB512D06-A756-46D1-8FD4-1ACF53080F21}" srcOrd="0" destOrd="0" presId="urn:microsoft.com/office/officeart/2005/8/layout/radial5"/>
    <dgm:cxn modelId="{6817F2E2-4CAD-4C35-9EB9-3DFF4596D75A}" type="presParOf" srcId="{282C5D1F-5C34-495D-9F00-1CED56CA7A34}" destId="{558B5E3B-094F-4757-8256-5CB2C2DB5CEC}" srcOrd="8" destOrd="0" presId="urn:microsoft.com/office/officeart/2005/8/layout/radial5"/>
    <dgm:cxn modelId="{848A9BAB-7F5E-4AA3-9694-6364411B9857}" type="presParOf" srcId="{282C5D1F-5C34-495D-9F00-1CED56CA7A34}" destId="{2BF2C9B9-551E-487D-A239-E50043FA1502}" srcOrd="9" destOrd="0" presId="urn:microsoft.com/office/officeart/2005/8/layout/radial5"/>
    <dgm:cxn modelId="{BDF7E4EF-11A5-48F3-B8CB-3B10BC921838}" type="presParOf" srcId="{2BF2C9B9-551E-487D-A239-E50043FA1502}" destId="{5AE61860-2F5D-4096-9F05-D1AE4C6B5245}" srcOrd="0" destOrd="0" presId="urn:microsoft.com/office/officeart/2005/8/layout/radial5"/>
    <dgm:cxn modelId="{77BE0D64-596A-41CC-B414-4B18F8CCBF81}" type="presParOf" srcId="{282C5D1F-5C34-495D-9F00-1CED56CA7A34}" destId="{E702E92E-A094-4283-8FD4-A032D5328AC1}" srcOrd="10" destOrd="0" presId="urn:microsoft.com/office/officeart/2005/8/layout/radial5"/>
    <dgm:cxn modelId="{2C343BCF-B397-4A56-9666-518C0DD67FAF}" type="presParOf" srcId="{282C5D1F-5C34-495D-9F00-1CED56CA7A34}" destId="{AF8B10DD-F348-4814-AE26-99D6E2AB2720}" srcOrd="11" destOrd="0" presId="urn:microsoft.com/office/officeart/2005/8/layout/radial5"/>
    <dgm:cxn modelId="{82329371-7DF2-43A4-9FB4-AA7302BC3508}" type="presParOf" srcId="{AF8B10DD-F348-4814-AE26-99D6E2AB2720}" destId="{75333343-F7F7-42CE-B7CB-B1608ECC3563}" srcOrd="0" destOrd="0" presId="urn:microsoft.com/office/officeart/2005/8/layout/radial5"/>
    <dgm:cxn modelId="{711BA8D4-83B8-48B2-A851-B53648A1444C}" type="presParOf" srcId="{282C5D1F-5C34-495D-9F00-1CED56CA7A34}" destId="{41172EB5-9F67-4A0A-9BC4-2BC8255337C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137AC-44DC-48C5-9952-42CB49B018E3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505545A-EE86-477D-B007-855E67E885B6}">
      <dgm:prSet phldrT="[Text]"/>
      <dgm:spPr/>
      <dgm:t>
        <a:bodyPr/>
        <a:lstStyle/>
        <a:p>
          <a:r>
            <a:rPr lang="en-US" dirty="0" err="1" smtClean="0"/>
            <a:t>NoSQL</a:t>
          </a:r>
          <a:r>
            <a:rPr lang="en-US" dirty="0" smtClean="0"/>
            <a:t>, </a:t>
          </a:r>
          <a:r>
            <a:rPr lang="en-US" dirty="0" err="1" smtClean="0"/>
            <a:t>kiến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,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vi-VN" dirty="0"/>
        </a:p>
      </dgm:t>
    </dgm:pt>
    <dgm:pt modelId="{CB802FFE-0CA3-4BD5-9F4F-FC68FF15B159}" type="parTrans" cxnId="{235A129B-81DA-455C-A266-339930674E90}">
      <dgm:prSet/>
      <dgm:spPr/>
      <dgm:t>
        <a:bodyPr/>
        <a:lstStyle/>
        <a:p>
          <a:endParaRPr lang="vi-VN"/>
        </a:p>
      </dgm:t>
    </dgm:pt>
    <dgm:pt modelId="{3AE06A55-490E-4AE5-BD96-111A8B9BD179}" type="sibTrans" cxnId="{235A129B-81DA-455C-A266-339930674E90}">
      <dgm:prSet/>
      <dgm:spPr/>
      <dgm:t>
        <a:bodyPr/>
        <a:lstStyle/>
        <a:p>
          <a:endParaRPr lang="vi-VN"/>
        </a:p>
      </dgm:t>
    </dgm:pt>
    <dgm:pt modelId="{4562554B-D21A-4494-999B-678370CB6AC4}">
      <dgm:prSet phldrT="[Text]"/>
      <dgm:spPr/>
      <dgm:t>
        <a:bodyPr/>
        <a:lstStyle/>
        <a:p>
          <a:r>
            <a:rPr lang="en-US" dirty="0" err="1" smtClean="0"/>
            <a:t>Áp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dạng</a:t>
          </a:r>
          <a:r>
            <a:rPr lang="en-US" dirty="0" smtClean="0"/>
            <a:t> </a:t>
          </a:r>
          <a:r>
            <a:rPr lang="en-US" dirty="0" err="1" smtClean="0"/>
            <a:t>NoSQL</a:t>
          </a:r>
          <a:endParaRPr lang="vi-VN" dirty="0"/>
        </a:p>
      </dgm:t>
    </dgm:pt>
    <dgm:pt modelId="{365A0C20-0BD2-4377-8DE5-4A62E62A1C02}" type="parTrans" cxnId="{C64A24A2-9D15-42C2-B832-D6B9F979D59F}">
      <dgm:prSet/>
      <dgm:spPr/>
      <dgm:t>
        <a:bodyPr/>
        <a:lstStyle/>
        <a:p>
          <a:endParaRPr lang="vi-VN"/>
        </a:p>
      </dgm:t>
    </dgm:pt>
    <dgm:pt modelId="{AFA35683-316B-46EF-BAEB-523E0133EAA0}" type="sibTrans" cxnId="{C64A24A2-9D15-42C2-B832-D6B9F979D59F}">
      <dgm:prSet/>
      <dgm:spPr/>
      <dgm:t>
        <a:bodyPr/>
        <a:lstStyle/>
        <a:p>
          <a:endParaRPr lang="vi-VN"/>
        </a:p>
      </dgm:t>
    </dgm:pt>
    <dgm:pt modelId="{A5301CBB-6FD7-4BFA-A680-5DDE91BE17B7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NoSQL</a:t>
          </a:r>
          <a:endParaRPr lang="vi-VN" dirty="0"/>
        </a:p>
      </dgm:t>
    </dgm:pt>
    <dgm:pt modelId="{92E10C01-0247-44FE-BD67-D4ED7F40662A}" type="parTrans" cxnId="{3E54B2C3-7C81-4BF3-BAD5-0ECF2C3E664D}">
      <dgm:prSet/>
      <dgm:spPr/>
      <dgm:t>
        <a:bodyPr/>
        <a:lstStyle/>
        <a:p>
          <a:endParaRPr lang="vi-VN"/>
        </a:p>
      </dgm:t>
    </dgm:pt>
    <dgm:pt modelId="{222269B5-1A47-4CCF-8CC8-8B9FEBAD13EC}" type="sibTrans" cxnId="{3E54B2C3-7C81-4BF3-BAD5-0ECF2C3E664D}">
      <dgm:prSet/>
      <dgm:spPr/>
      <dgm:t>
        <a:bodyPr/>
        <a:lstStyle/>
        <a:p>
          <a:endParaRPr lang="vi-VN"/>
        </a:p>
      </dgm:t>
    </dgm:pt>
    <dgm:pt modelId="{32576207-BE09-401A-8D4A-A0595FD3CD20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khai</a:t>
          </a:r>
          <a:r>
            <a:rPr lang="en-US" dirty="0" smtClean="0"/>
            <a:t> </a:t>
          </a:r>
          <a:r>
            <a:rPr lang="en-US" dirty="0" err="1" smtClean="0"/>
            <a:t>NoSQL</a:t>
          </a:r>
          <a:r>
            <a:rPr lang="en-US" dirty="0" smtClean="0"/>
            <a:t> </a:t>
          </a:r>
          <a:r>
            <a:rPr lang="en-US" dirty="0" err="1" smtClean="0"/>
            <a:t>phổ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endParaRPr lang="vi-VN" dirty="0"/>
        </a:p>
      </dgm:t>
    </dgm:pt>
    <dgm:pt modelId="{1C8267E3-5755-41E7-BF45-7C3A9B53DDEF}" type="parTrans" cxnId="{384823B5-0F0E-4732-9894-B0EA8C8242DD}">
      <dgm:prSet/>
      <dgm:spPr/>
      <dgm:t>
        <a:bodyPr/>
        <a:lstStyle/>
        <a:p>
          <a:endParaRPr lang="vi-VN"/>
        </a:p>
      </dgm:t>
    </dgm:pt>
    <dgm:pt modelId="{A3823943-A6FC-4560-8086-2E2362E5E9E2}" type="sibTrans" cxnId="{384823B5-0F0E-4732-9894-B0EA8C8242DD}">
      <dgm:prSet/>
      <dgm:spPr/>
      <dgm:t>
        <a:bodyPr/>
        <a:lstStyle/>
        <a:p>
          <a:endParaRPr lang="vi-VN"/>
        </a:p>
      </dgm:t>
    </dgm:pt>
    <dgm:pt modelId="{D64BE623-2771-4137-81E3-3EE4F4668513}">
      <dgm:prSet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dạng</a:t>
          </a:r>
          <a:r>
            <a:rPr lang="en-US" dirty="0" smtClean="0"/>
            <a:t> </a:t>
          </a:r>
          <a:r>
            <a:rPr lang="en-US" dirty="0" err="1" smtClean="0"/>
            <a:t>NoSQL</a:t>
          </a:r>
          <a:endParaRPr lang="vi-VN" dirty="0"/>
        </a:p>
      </dgm:t>
    </dgm:pt>
    <dgm:pt modelId="{FF924CA1-8A56-47B3-BDAC-8B4A779EC678}" type="parTrans" cxnId="{D82BBE1C-75DC-4EFF-8A0A-9DC5887C8AEC}">
      <dgm:prSet/>
      <dgm:spPr/>
      <dgm:t>
        <a:bodyPr/>
        <a:lstStyle/>
        <a:p>
          <a:endParaRPr lang="vi-VN"/>
        </a:p>
      </dgm:t>
    </dgm:pt>
    <dgm:pt modelId="{B2E29B87-7508-4EA0-92B6-C8002287C830}" type="sibTrans" cxnId="{D82BBE1C-75DC-4EFF-8A0A-9DC5887C8AEC}">
      <dgm:prSet/>
      <dgm:spPr/>
      <dgm:t>
        <a:bodyPr/>
        <a:lstStyle/>
        <a:p>
          <a:endParaRPr lang="vi-VN"/>
        </a:p>
      </dgm:t>
    </dgm:pt>
    <dgm:pt modelId="{C4100B8D-A8EE-4B89-9AFA-34D3D60507E5}" type="pres">
      <dgm:prSet presAssocID="{976137AC-44DC-48C5-9952-42CB49B018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DDA935E-1247-4007-A4A1-B1EF73C1AAAE}" type="pres">
      <dgm:prSet presAssocID="{976137AC-44DC-48C5-9952-42CB49B018E3}" presName="Name1" presStyleCnt="0"/>
      <dgm:spPr/>
    </dgm:pt>
    <dgm:pt modelId="{F0C7F21A-5A74-4742-9DE2-13EF9C8F6F34}" type="pres">
      <dgm:prSet presAssocID="{976137AC-44DC-48C5-9952-42CB49B018E3}" presName="cycle" presStyleCnt="0"/>
      <dgm:spPr/>
    </dgm:pt>
    <dgm:pt modelId="{AC9F2376-7DDC-4971-9AB5-034D62DBB9D9}" type="pres">
      <dgm:prSet presAssocID="{976137AC-44DC-48C5-9952-42CB49B018E3}" presName="srcNode" presStyleLbl="node1" presStyleIdx="0" presStyleCnt="5"/>
      <dgm:spPr/>
    </dgm:pt>
    <dgm:pt modelId="{3663DC2F-0845-4002-B5A0-4C11C0C277F6}" type="pres">
      <dgm:prSet presAssocID="{976137AC-44DC-48C5-9952-42CB49B018E3}" presName="conn" presStyleLbl="parChTrans1D2" presStyleIdx="0" presStyleCnt="1"/>
      <dgm:spPr/>
      <dgm:t>
        <a:bodyPr/>
        <a:lstStyle/>
        <a:p>
          <a:endParaRPr lang="vi-VN"/>
        </a:p>
      </dgm:t>
    </dgm:pt>
    <dgm:pt modelId="{AEDF736A-8A04-4F4C-A12A-F4D898D1B457}" type="pres">
      <dgm:prSet presAssocID="{976137AC-44DC-48C5-9952-42CB49B018E3}" presName="extraNode" presStyleLbl="node1" presStyleIdx="0" presStyleCnt="5"/>
      <dgm:spPr/>
    </dgm:pt>
    <dgm:pt modelId="{C83A0EF3-93C0-466D-A8DD-089A16754FBD}" type="pres">
      <dgm:prSet presAssocID="{976137AC-44DC-48C5-9952-42CB49B018E3}" presName="dstNode" presStyleLbl="node1" presStyleIdx="0" presStyleCnt="5"/>
      <dgm:spPr/>
    </dgm:pt>
    <dgm:pt modelId="{A0C10F79-9F6B-42B4-9395-46CABC14190B}" type="pres">
      <dgm:prSet presAssocID="{2505545A-EE86-477D-B007-855E67E885B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CAF42E-4ABC-4B62-9BA2-17AE21B36F70}" type="pres">
      <dgm:prSet presAssocID="{2505545A-EE86-477D-B007-855E67E885B6}" presName="accent_1" presStyleCnt="0"/>
      <dgm:spPr/>
    </dgm:pt>
    <dgm:pt modelId="{8491E2FD-2149-4656-9AC1-4CA8877A600D}" type="pres">
      <dgm:prSet presAssocID="{2505545A-EE86-477D-B007-855E67E885B6}" presName="accentRepeatNode" presStyleLbl="solidFgAcc1" presStyleIdx="0" presStyleCnt="5"/>
      <dgm:spPr/>
    </dgm:pt>
    <dgm:pt modelId="{619A0CC2-8D53-4C1E-B71C-C03CE182AD7B}" type="pres">
      <dgm:prSet presAssocID="{4562554B-D21A-4494-999B-678370CB6AC4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A810D1D-68B3-4709-9E4C-538DAF28BA44}" type="pres">
      <dgm:prSet presAssocID="{4562554B-D21A-4494-999B-678370CB6AC4}" presName="accent_2" presStyleCnt="0"/>
      <dgm:spPr/>
    </dgm:pt>
    <dgm:pt modelId="{5D9162F3-AA1A-4436-BA91-171DF3FFF282}" type="pres">
      <dgm:prSet presAssocID="{4562554B-D21A-4494-999B-678370CB6AC4}" presName="accentRepeatNode" presStyleLbl="solidFgAcc1" presStyleIdx="1" presStyleCnt="5"/>
      <dgm:spPr/>
    </dgm:pt>
    <dgm:pt modelId="{E67974C2-8997-4A71-BC48-93C933D254DD}" type="pres">
      <dgm:prSet presAssocID="{A5301CBB-6FD7-4BFA-A680-5DDE91BE17B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0A6AC08-8604-4B15-8FF6-FD05B26341CD}" type="pres">
      <dgm:prSet presAssocID="{A5301CBB-6FD7-4BFA-A680-5DDE91BE17B7}" presName="accent_3" presStyleCnt="0"/>
      <dgm:spPr/>
    </dgm:pt>
    <dgm:pt modelId="{8E9A79AD-D5D8-4846-9709-A0FC878228A8}" type="pres">
      <dgm:prSet presAssocID="{A5301CBB-6FD7-4BFA-A680-5DDE91BE17B7}" presName="accentRepeatNode" presStyleLbl="solidFgAcc1" presStyleIdx="2" presStyleCnt="5"/>
      <dgm:spPr/>
    </dgm:pt>
    <dgm:pt modelId="{7EC8C1C6-90F0-4467-AC54-C7B2061528A3}" type="pres">
      <dgm:prSet presAssocID="{32576207-BE09-401A-8D4A-A0595FD3CD2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0147A47-87F5-4CAB-AF8A-25343207E5D5}" type="pres">
      <dgm:prSet presAssocID="{32576207-BE09-401A-8D4A-A0595FD3CD20}" presName="accent_4" presStyleCnt="0"/>
      <dgm:spPr/>
    </dgm:pt>
    <dgm:pt modelId="{6BD23450-0A43-4524-9D9C-4EEC66926AD5}" type="pres">
      <dgm:prSet presAssocID="{32576207-BE09-401A-8D4A-A0595FD3CD20}" presName="accentRepeatNode" presStyleLbl="solidFgAcc1" presStyleIdx="3" presStyleCnt="5"/>
      <dgm:spPr/>
    </dgm:pt>
    <dgm:pt modelId="{7AAE4BD0-91F5-43A1-8CDE-3458836FD896}" type="pres">
      <dgm:prSet presAssocID="{D64BE623-2771-4137-81E3-3EE4F466851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20E0761-3394-4D63-9348-8E318ECB0D3C}" type="pres">
      <dgm:prSet presAssocID="{D64BE623-2771-4137-81E3-3EE4F4668513}" presName="accent_5" presStyleCnt="0"/>
      <dgm:spPr/>
    </dgm:pt>
    <dgm:pt modelId="{BEED5C14-D7ED-40B9-87AD-0EE9A8E26EFA}" type="pres">
      <dgm:prSet presAssocID="{D64BE623-2771-4137-81E3-3EE4F4668513}" presName="accentRepeatNode" presStyleLbl="solidFgAcc1" presStyleIdx="4" presStyleCnt="5"/>
      <dgm:spPr/>
    </dgm:pt>
  </dgm:ptLst>
  <dgm:cxnLst>
    <dgm:cxn modelId="{5702BAA3-BFE9-43A4-951B-CF13F36D6858}" type="presOf" srcId="{4562554B-D21A-4494-999B-678370CB6AC4}" destId="{619A0CC2-8D53-4C1E-B71C-C03CE182AD7B}" srcOrd="0" destOrd="0" presId="urn:microsoft.com/office/officeart/2008/layout/VerticalCurvedList"/>
    <dgm:cxn modelId="{C64A24A2-9D15-42C2-B832-D6B9F979D59F}" srcId="{976137AC-44DC-48C5-9952-42CB49B018E3}" destId="{4562554B-D21A-4494-999B-678370CB6AC4}" srcOrd="1" destOrd="0" parTransId="{365A0C20-0BD2-4377-8DE5-4A62E62A1C02}" sibTransId="{AFA35683-316B-46EF-BAEB-523E0133EAA0}"/>
    <dgm:cxn modelId="{0EE8A95E-C533-4E6C-81A8-F215FE873B63}" type="presOf" srcId="{976137AC-44DC-48C5-9952-42CB49B018E3}" destId="{C4100B8D-A8EE-4B89-9AFA-34D3D60507E5}" srcOrd="0" destOrd="0" presId="urn:microsoft.com/office/officeart/2008/layout/VerticalCurvedList"/>
    <dgm:cxn modelId="{592F6F50-EE62-4C4B-B9FD-2551CF7E2C3B}" type="presOf" srcId="{32576207-BE09-401A-8D4A-A0595FD3CD20}" destId="{7EC8C1C6-90F0-4467-AC54-C7B2061528A3}" srcOrd="0" destOrd="0" presId="urn:microsoft.com/office/officeart/2008/layout/VerticalCurvedList"/>
    <dgm:cxn modelId="{A2F497AB-FE7F-422B-9261-5913BF9A05C9}" type="presOf" srcId="{D64BE623-2771-4137-81E3-3EE4F4668513}" destId="{7AAE4BD0-91F5-43A1-8CDE-3458836FD896}" srcOrd="0" destOrd="0" presId="urn:microsoft.com/office/officeart/2008/layout/VerticalCurvedList"/>
    <dgm:cxn modelId="{3E54B2C3-7C81-4BF3-BAD5-0ECF2C3E664D}" srcId="{976137AC-44DC-48C5-9952-42CB49B018E3}" destId="{A5301CBB-6FD7-4BFA-A680-5DDE91BE17B7}" srcOrd="2" destOrd="0" parTransId="{92E10C01-0247-44FE-BD67-D4ED7F40662A}" sibTransId="{222269B5-1A47-4CCF-8CC8-8B9FEBAD13EC}"/>
    <dgm:cxn modelId="{17A00C6E-190F-47E0-992A-DA979776BFFA}" type="presOf" srcId="{A5301CBB-6FD7-4BFA-A680-5DDE91BE17B7}" destId="{E67974C2-8997-4A71-BC48-93C933D254DD}" srcOrd="0" destOrd="0" presId="urn:microsoft.com/office/officeart/2008/layout/VerticalCurvedList"/>
    <dgm:cxn modelId="{D82BBE1C-75DC-4EFF-8A0A-9DC5887C8AEC}" srcId="{976137AC-44DC-48C5-9952-42CB49B018E3}" destId="{D64BE623-2771-4137-81E3-3EE4F4668513}" srcOrd="4" destOrd="0" parTransId="{FF924CA1-8A56-47B3-BDAC-8B4A779EC678}" sibTransId="{B2E29B87-7508-4EA0-92B6-C8002287C830}"/>
    <dgm:cxn modelId="{235A129B-81DA-455C-A266-339930674E90}" srcId="{976137AC-44DC-48C5-9952-42CB49B018E3}" destId="{2505545A-EE86-477D-B007-855E67E885B6}" srcOrd="0" destOrd="0" parTransId="{CB802FFE-0CA3-4BD5-9F4F-FC68FF15B159}" sibTransId="{3AE06A55-490E-4AE5-BD96-111A8B9BD179}"/>
    <dgm:cxn modelId="{3E4BC76C-3FC8-429A-BBAC-2E4BEDEA3DAD}" type="presOf" srcId="{2505545A-EE86-477D-B007-855E67E885B6}" destId="{A0C10F79-9F6B-42B4-9395-46CABC14190B}" srcOrd="0" destOrd="0" presId="urn:microsoft.com/office/officeart/2008/layout/VerticalCurvedList"/>
    <dgm:cxn modelId="{0BE021F0-71BD-486C-A8B5-6A09677742ED}" type="presOf" srcId="{3AE06A55-490E-4AE5-BD96-111A8B9BD179}" destId="{3663DC2F-0845-4002-B5A0-4C11C0C277F6}" srcOrd="0" destOrd="0" presId="urn:microsoft.com/office/officeart/2008/layout/VerticalCurvedList"/>
    <dgm:cxn modelId="{384823B5-0F0E-4732-9894-B0EA8C8242DD}" srcId="{976137AC-44DC-48C5-9952-42CB49B018E3}" destId="{32576207-BE09-401A-8D4A-A0595FD3CD20}" srcOrd="3" destOrd="0" parTransId="{1C8267E3-5755-41E7-BF45-7C3A9B53DDEF}" sibTransId="{A3823943-A6FC-4560-8086-2E2362E5E9E2}"/>
    <dgm:cxn modelId="{0C7F4934-4B1E-4276-BE96-9A6C6CD5C84F}" type="presParOf" srcId="{C4100B8D-A8EE-4B89-9AFA-34D3D60507E5}" destId="{BDDA935E-1247-4007-A4A1-B1EF73C1AAAE}" srcOrd="0" destOrd="0" presId="urn:microsoft.com/office/officeart/2008/layout/VerticalCurvedList"/>
    <dgm:cxn modelId="{B51F01D6-68B4-4DC5-8AD2-2DDFF9205093}" type="presParOf" srcId="{BDDA935E-1247-4007-A4A1-B1EF73C1AAAE}" destId="{F0C7F21A-5A74-4742-9DE2-13EF9C8F6F34}" srcOrd="0" destOrd="0" presId="urn:microsoft.com/office/officeart/2008/layout/VerticalCurvedList"/>
    <dgm:cxn modelId="{69CE9706-A874-4275-9BFD-B0C95FB8067E}" type="presParOf" srcId="{F0C7F21A-5A74-4742-9DE2-13EF9C8F6F34}" destId="{AC9F2376-7DDC-4971-9AB5-034D62DBB9D9}" srcOrd="0" destOrd="0" presId="urn:microsoft.com/office/officeart/2008/layout/VerticalCurvedList"/>
    <dgm:cxn modelId="{4461892F-11E3-49DB-807D-D575C6C83757}" type="presParOf" srcId="{F0C7F21A-5A74-4742-9DE2-13EF9C8F6F34}" destId="{3663DC2F-0845-4002-B5A0-4C11C0C277F6}" srcOrd="1" destOrd="0" presId="urn:microsoft.com/office/officeart/2008/layout/VerticalCurvedList"/>
    <dgm:cxn modelId="{99A304C9-E0E2-4411-9FB0-ED60699C0BB0}" type="presParOf" srcId="{F0C7F21A-5A74-4742-9DE2-13EF9C8F6F34}" destId="{AEDF736A-8A04-4F4C-A12A-F4D898D1B457}" srcOrd="2" destOrd="0" presId="urn:microsoft.com/office/officeart/2008/layout/VerticalCurvedList"/>
    <dgm:cxn modelId="{815285AC-94B9-4BC0-BB6F-114E61537817}" type="presParOf" srcId="{F0C7F21A-5A74-4742-9DE2-13EF9C8F6F34}" destId="{C83A0EF3-93C0-466D-A8DD-089A16754FBD}" srcOrd="3" destOrd="0" presId="urn:microsoft.com/office/officeart/2008/layout/VerticalCurvedList"/>
    <dgm:cxn modelId="{04E4E0BE-C81E-4661-8681-D562339B9663}" type="presParOf" srcId="{BDDA935E-1247-4007-A4A1-B1EF73C1AAAE}" destId="{A0C10F79-9F6B-42B4-9395-46CABC14190B}" srcOrd="1" destOrd="0" presId="urn:microsoft.com/office/officeart/2008/layout/VerticalCurvedList"/>
    <dgm:cxn modelId="{096CB8A0-3E42-4AC8-99D6-B6A0D421F15D}" type="presParOf" srcId="{BDDA935E-1247-4007-A4A1-B1EF73C1AAAE}" destId="{79CAF42E-4ABC-4B62-9BA2-17AE21B36F70}" srcOrd="2" destOrd="0" presId="urn:microsoft.com/office/officeart/2008/layout/VerticalCurvedList"/>
    <dgm:cxn modelId="{3D9BD555-81AF-4EE3-9FDC-FF1748D260CF}" type="presParOf" srcId="{79CAF42E-4ABC-4B62-9BA2-17AE21B36F70}" destId="{8491E2FD-2149-4656-9AC1-4CA8877A600D}" srcOrd="0" destOrd="0" presId="urn:microsoft.com/office/officeart/2008/layout/VerticalCurvedList"/>
    <dgm:cxn modelId="{1F7E0F2A-0488-4D4F-AA72-D1A05E88DC50}" type="presParOf" srcId="{BDDA935E-1247-4007-A4A1-B1EF73C1AAAE}" destId="{619A0CC2-8D53-4C1E-B71C-C03CE182AD7B}" srcOrd="3" destOrd="0" presId="urn:microsoft.com/office/officeart/2008/layout/VerticalCurvedList"/>
    <dgm:cxn modelId="{60E931E5-831D-4309-8019-F8EE19BC26B7}" type="presParOf" srcId="{BDDA935E-1247-4007-A4A1-B1EF73C1AAAE}" destId="{FA810D1D-68B3-4709-9E4C-538DAF28BA44}" srcOrd="4" destOrd="0" presId="urn:microsoft.com/office/officeart/2008/layout/VerticalCurvedList"/>
    <dgm:cxn modelId="{C79339C0-6806-494C-BB58-AE032640F9D2}" type="presParOf" srcId="{FA810D1D-68B3-4709-9E4C-538DAF28BA44}" destId="{5D9162F3-AA1A-4436-BA91-171DF3FFF282}" srcOrd="0" destOrd="0" presId="urn:microsoft.com/office/officeart/2008/layout/VerticalCurvedList"/>
    <dgm:cxn modelId="{0E6E3296-2C0C-42E7-BFFA-E44154B685E1}" type="presParOf" srcId="{BDDA935E-1247-4007-A4A1-B1EF73C1AAAE}" destId="{E67974C2-8997-4A71-BC48-93C933D254DD}" srcOrd="5" destOrd="0" presId="urn:microsoft.com/office/officeart/2008/layout/VerticalCurvedList"/>
    <dgm:cxn modelId="{FCB54F89-977C-477E-A3DC-FF760AF57F49}" type="presParOf" srcId="{BDDA935E-1247-4007-A4A1-B1EF73C1AAAE}" destId="{20A6AC08-8604-4B15-8FF6-FD05B26341CD}" srcOrd="6" destOrd="0" presId="urn:microsoft.com/office/officeart/2008/layout/VerticalCurvedList"/>
    <dgm:cxn modelId="{964C208F-BF5D-42EC-9D23-6752C662A097}" type="presParOf" srcId="{20A6AC08-8604-4B15-8FF6-FD05B26341CD}" destId="{8E9A79AD-D5D8-4846-9709-A0FC878228A8}" srcOrd="0" destOrd="0" presId="urn:microsoft.com/office/officeart/2008/layout/VerticalCurvedList"/>
    <dgm:cxn modelId="{B6DED8EC-5A6A-413A-BFF8-02749AD1566E}" type="presParOf" srcId="{BDDA935E-1247-4007-A4A1-B1EF73C1AAAE}" destId="{7EC8C1C6-90F0-4467-AC54-C7B2061528A3}" srcOrd="7" destOrd="0" presId="urn:microsoft.com/office/officeart/2008/layout/VerticalCurvedList"/>
    <dgm:cxn modelId="{E72CFDD3-3D9B-461E-83BE-C3FEF5B2D70B}" type="presParOf" srcId="{BDDA935E-1247-4007-A4A1-B1EF73C1AAAE}" destId="{B0147A47-87F5-4CAB-AF8A-25343207E5D5}" srcOrd="8" destOrd="0" presId="urn:microsoft.com/office/officeart/2008/layout/VerticalCurvedList"/>
    <dgm:cxn modelId="{B2B5B2B5-CD7C-4167-A6C4-6B5D3E483C2E}" type="presParOf" srcId="{B0147A47-87F5-4CAB-AF8A-25343207E5D5}" destId="{6BD23450-0A43-4524-9D9C-4EEC66926AD5}" srcOrd="0" destOrd="0" presId="urn:microsoft.com/office/officeart/2008/layout/VerticalCurvedList"/>
    <dgm:cxn modelId="{14E45EDB-6088-4971-A15A-49D25A57C5C6}" type="presParOf" srcId="{BDDA935E-1247-4007-A4A1-B1EF73C1AAAE}" destId="{7AAE4BD0-91F5-43A1-8CDE-3458836FD896}" srcOrd="9" destOrd="0" presId="urn:microsoft.com/office/officeart/2008/layout/VerticalCurvedList"/>
    <dgm:cxn modelId="{EA6193A7-78EB-479A-999F-D7DCC4EDDE77}" type="presParOf" srcId="{BDDA935E-1247-4007-A4A1-B1EF73C1AAAE}" destId="{C20E0761-3394-4D63-9348-8E318ECB0D3C}" srcOrd="10" destOrd="0" presId="urn:microsoft.com/office/officeart/2008/layout/VerticalCurvedList"/>
    <dgm:cxn modelId="{D8E172A3-F272-4D05-BECC-FB5F346A8C0B}" type="presParOf" srcId="{C20E0761-3394-4D63-9348-8E318ECB0D3C}" destId="{BEED5C14-D7ED-40B9-87AD-0EE9A8E26E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7E775-18D9-45BA-A386-61F04D69523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2FFC1-7A91-4B92-A1EA-BE602CF787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Key-value store, wide</a:t>
          </a:r>
          <a:endParaRPr lang="en-US" dirty="0"/>
        </a:p>
      </dgm:t>
    </dgm:pt>
    <dgm:pt modelId="{634D610C-F06E-45BF-8588-846B3D704D79}" type="parTrans" cxnId="{0D69BC50-6AF4-4006-B73C-192A5567C57C}">
      <dgm:prSet/>
      <dgm:spPr/>
      <dgm:t>
        <a:bodyPr/>
        <a:lstStyle/>
        <a:p>
          <a:endParaRPr lang="en-US"/>
        </a:p>
      </dgm:t>
    </dgm:pt>
    <dgm:pt modelId="{049EE226-ACC4-436C-B723-AEC0245F4FBF}" type="sibTrans" cxnId="{0D69BC50-6AF4-4006-B73C-192A5567C57C}">
      <dgm:prSet/>
      <dgm:spPr/>
      <dgm:t>
        <a:bodyPr/>
        <a:lstStyle/>
        <a:p>
          <a:endParaRPr lang="en-US"/>
        </a:p>
      </dgm:t>
    </dgm:pt>
    <dgm:pt modelId="{4DF5430E-C85B-4A89-865C-C78CCB0D07E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Column store/ column families </a:t>
          </a:r>
          <a:endParaRPr lang="en-US" dirty="0"/>
        </a:p>
      </dgm:t>
    </dgm:pt>
    <dgm:pt modelId="{355D81B4-351A-4D9C-9603-DD52ADE93826}" type="parTrans" cxnId="{8A4F94D5-5CA2-438D-A66C-1F4DFEA9D7A0}">
      <dgm:prSet/>
      <dgm:spPr/>
      <dgm:t>
        <a:bodyPr/>
        <a:lstStyle/>
        <a:p>
          <a:endParaRPr lang="en-US"/>
        </a:p>
      </dgm:t>
    </dgm:pt>
    <dgm:pt modelId="{8AD34C52-DB30-437C-A697-C2354C018DF0}" type="sibTrans" cxnId="{8A4F94D5-5CA2-438D-A66C-1F4DFEA9D7A0}">
      <dgm:prSet/>
      <dgm:spPr/>
      <dgm:t>
        <a:bodyPr/>
        <a:lstStyle/>
        <a:p>
          <a:endParaRPr lang="en-US"/>
        </a:p>
      </dgm:t>
    </dgm:pt>
    <dgm:pt modelId="{0C013147-EB1A-4164-96BD-F60D768A9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Document database </a:t>
          </a:r>
          <a:endParaRPr lang="en-US" dirty="0"/>
        </a:p>
      </dgm:t>
    </dgm:pt>
    <dgm:pt modelId="{9DDC46F8-B60D-4E23-8CCC-2F4719DB3009}" type="parTrans" cxnId="{EF047B16-0229-48B0-BF3F-AAEC3DA2BBF9}">
      <dgm:prSet/>
      <dgm:spPr/>
      <dgm:t>
        <a:bodyPr/>
        <a:lstStyle/>
        <a:p>
          <a:endParaRPr lang="en-US"/>
        </a:p>
      </dgm:t>
    </dgm:pt>
    <dgm:pt modelId="{B6F9A762-0ED1-428E-ACB9-C41D833A050A}" type="sibTrans" cxnId="{EF047B16-0229-48B0-BF3F-AAEC3DA2BBF9}">
      <dgm:prSet/>
      <dgm:spPr/>
      <dgm:t>
        <a:bodyPr/>
        <a:lstStyle/>
        <a:p>
          <a:endParaRPr lang="en-US"/>
        </a:p>
      </dgm:t>
    </dgm:pt>
    <dgm:pt modelId="{4B3D31C2-E85D-4680-A564-7F69BCAE4E3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CB09FCFE-C323-4632-A2E1-0E35AC788032}" type="parTrans" cxnId="{8C2EE355-888F-4894-A189-B98BBEA0346C}">
      <dgm:prSet/>
      <dgm:spPr/>
      <dgm:t>
        <a:bodyPr/>
        <a:lstStyle/>
        <a:p>
          <a:endParaRPr lang="en-US"/>
        </a:p>
      </dgm:t>
    </dgm:pt>
    <dgm:pt modelId="{ABC80956-87A9-4C6C-8F0F-BE35C60116F2}" type="sibTrans" cxnId="{8C2EE355-888F-4894-A189-B98BBEA0346C}">
      <dgm:prSet/>
      <dgm:spPr/>
      <dgm:t>
        <a:bodyPr/>
        <a:lstStyle/>
        <a:p>
          <a:endParaRPr lang="en-US"/>
        </a:p>
      </dgm:t>
    </dgm:pt>
    <dgm:pt modelId="{2F7D4B31-992C-4A04-9222-0DE1C1535096}" type="pres">
      <dgm:prSet presAssocID="{2C77E775-18D9-45BA-A386-61F04D69523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8B440A-B407-4485-9ADB-36F5C7343804}" type="pres">
      <dgm:prSet presAssocID="{90F2FFC1-7A91-4B92-A1EA-BE602CF787E1}" presName="horFlow" presStyleCnt="0"/>
      <dgm:spPr/>
    </dgm:pt>
    <dgm:pt modelId="{2B5B1D4C-89E4-4043-BCEB-FCC7885FCCCB}" type="pres">
      <dgm:prSet presAssocID="{90F2FFC1-7A91-4B92-A1EA-BE602CF787E1}" presName="bigChev" presStyleLbl="node1" presStyleIdx="0" presStyleCnt="4" custScaleX="265629"/>
      <dgm:spPr/>
      <dgm:t>
        <a:bodyPr/>
        <a:lstStyle/>
        <a:p>
          <a:endParaRPr lang="en-US"/>
        </a:p>
      </dgm:t>
    </dgm:pt>
    <dgm:pt modelId="{00145A0A-6FBD-44AB-96B3-C06B99883235}" type="pres">
      <dgm:prSet presAssocID="{90F2FFC1-7A91-4B92-A1EA-BE602CF787E1}" presName="vSp" presStyleCnt="0"/>
      <dgm:spPr/>
    </dgm:pt>
    <dgm:pt modelId="{DB969F50-483B-43EC-8118-75C819177B99}" type="pres">
      <dgm:prSet presAssocID="{4DF5430E-C85B-4A89-865C-C78CCB0D07E6}" presName="horFlow" presStyleCnt="0"/>
      <dgm:spPr/>
    </dgm:pt>
    <dgm:pt modelId="{F2BF18CC-472A-40C5-AFA8-EEA817C294C0}" type="pres">
      <dgm:prSet presAssocID="{4DF5430E-C85B-4A89-865C-C78CCB0D07E6}" presName="bigChev" presStyleLbl="node1" presStyleIdx="1" presStyleCnt="4" custScaleX="265285"/>
      <dgm:spPr/>
      <dgm:t>
        <a:bodyPr/>
        <a:lstStyle/>
        <a:p>
          <a:endParaRPr lang="en-US"/>
        </a:p>
      </dgm:t>
    </dgm:pt>
    <dgm:pt modelId="{4DC0F614-54BF-4B85-A90C-DF890D6E5626}" type="pres">
      <dgm:prSet presAssocID="{4DF5430E-C85B-4A89-865C-C78CCB0D07E6}" presName="vSp" presStyleCnt="0"/>
      <dgm:spPr/>
    </dgm:pt>
    <dgm:pt modelId="{00F83724-AAA9-4C8F-A490-4704CA342D87}" type="pres">
      <dgm:prSet presAssocID="{0C013147-EB1A-4164-96BD-F60D768A9010}" presName="horFlow" presStyleCnt="0"/>
      <dgm:spPr/>
    </dgm:pt>
    <dgm:pt modelId="{1AE6A859-5440-4404-8A60-4E3831732BD0}" type="pres">
      <dgm:prSet presAssocID="{0C013147-EB1A-4164-96BD-F60D768A9010}" presName="bigChev" presStyleLbl="node1" presStyleIdx="2" presStyleCnt="4" custScaleX="265629"/>
      <dgm:spPr/>
      <dgm:t>
        <a:bodyPr/>
        <a:lstStyle/>
        <a:p>
          <a:endParaRPr lang="en-US"/>
        </a:p>
      </dgm:t>
    </dgm:pt>
    <dgm:pt modelId="{E9741262-C255-471E-967D-A013A50D5623}" type="pres">
      <dgm:prSet presAssocID="{0C013147-EB1A-4164-96BD-F60D768A9010}" presName="vSp" presStyleCnt="0"/>
      <dgm:spPr/>
    </dgm:pt>
    <dgm:pt modelId="{2255CCC8-366C-4060-BAC6-2347BED80015}" type="pres">
      <dgm:prSet presAssocID="{4B3D31C2-E85D-4680-A564-7F69BCAE4E35}" presName="horFlow" presStyleCnt="0"/>
      <dgm:spPr/>
    </dgm:pt>
    <dgm:pt modelId="{7CEF8839-C5A6-4501-AED9-7763F14DD1F4}" type="pres">
      <dgm:prSet presAssocID="{4B3D31C2-E85D-4680-A564-7F69BCAE4E35}" presName="bigChev" presStyleLbl="node1" presStyleIdx="3" presStyleCnt="4" custScaleX="265629"/>
      <dgm:spPr/>
      <dgm:t>
        <a:bodyPr/>
        <a:lstStyle/>
        <a:p>
          <a:endParaRPr lang="en-US"/>
        </a:p>
      </dgm:t>
    </dgm:pt>
  </dgm:ptLst>
  <dgm:cxnLst>
    <dgm:cxn modelId="{8C2EE355-888F-4894-A189-B98BBEA0346C}" srcId="{2C77E775-18D9-45BA-A386-61F04D695233}" destId="{4B3D31C2-E85D-4680-A564-7F69BCAE4E35}" srcOrd="3" destOrd="0" parTransId="{CB09FCFE-C323-4632-A2E1-0E35AC788032}" sibTransId="{ABC80956-87A9-4C6C-8F0F-BE35C60116F2}"/>
    <dgm:cxn modelId="{8A4F94D5-5CA2-438D-A66C-1F4DFEA9D7A0}" srcId="{2C77E775-18D9-45BA-A386-61F04D695233}" destId="{4DF5430E-C85B-4A89-865C-C78CCB0D07E6}" srcOrd="1" destOrd="0" parTransId="{355D81B4-351A-4D9C-9603-DD52ADE93826}" sibTransId="{8AD34C52-DB30-437C-A697-C2354C018DF0}"/>
    <dgm:cxn modelId="{02D95F92-8960-4342-B76F-EB3A5291CA18}" type="presOf" srcId="{90F2FFC1-7A91-4B92-A1EA-BE602CF787E1}" destId="{2B5B1D4C-89E4-4043-BCEB-FCC7885FCCCB}" srcOrd="0" destOrd="0" presId="urn:microsoft.com/office/officeart/2005/8/layout/lProcess3"/>
    <dgm:cxn modelId="{ED2AC1FF-BDF8-44CE-BCB2-C6A3C33605C2}" type="presOf" srcId="{2C77E775-18D9-45BA-A386-61F04D695233}" destId="{2F7D4B31-992C-4A04-9222-0DE1C1535096}" srcOrd="0" destOrd="0" presId="urn:microsoft.com/office/officeart/2005/8/layout/lProcess3"/>
    <dgm:cxn modelId="{700C01E9-5635-4CED-8AA7-9B9EEAE34E21}" type="presOf" srcId="{0C013147-EB1A-4164-96BD-F60D768A9010}" destId="{1AE6A859-5440-4404-8A60-4E3831732BD0}" srcOrd="0" destOrd="0" presId="urn:microsoft.com/office/officeart/2005/8/layout/lProcess3"/>
    <dgm:cxn modelId="{EF047B16-0229-48B0-BF3F-AAEC3DA2BBF9}" srcId="{2C77E775-18D9-45BA-A386-61F04D695233}" destId="{0C013147-EB1A-4164-96BD-F60D768A9010}" srcOrd="2" destOrd="0" parTransId="{9DDC46F8-B60D-4E23-8CCC-2F4719DB3009}" sibTransId="{B6F9A762-0ED1-428E-ACB9-C41D833A050A}"/>
    <dgm:cxn modelId="{0D69BC50-6AF4-4006-B73C-192A5567C57C}" srcId="{2C77E775-18D9-45BA-A386-61F04D695233}" destId="{90F2FFC1-7A91-4B92-A1EA-BE602CF787E1}" srcOrd="0" destOrd="0" parTransId="{634D610C-F06E-45BF-8588-846B3D704D79}" sibTransId="{049EE226-ACC4-436C-B723-AEC0245F4FBF}"/>
    <dgm:cxn modelId="{64C42B9B-6A45-4B76-923E-08982B958161}" type="presOf" srcId="{4B3D31C2-E85D-4680-A564-7F69BCAE4E35}" destId="{7CEF8839-C5A6-4501-AED9-7763F14DD1F4}" srcOrd="0" destOrd="0" presId="urn:microsoft.com/office/officeart/2005/8/layout/lProcess3"/>
    <dgm:cxn modelId="{61697824-139C-4C4C-84DE-3A12CA7573DC}" type="presOf" srcId="{4DF5430E-C85B-4A89-865C-C78CCB0D07E6}" destId="{F2BF18CC-472A-40C5-AFA8-EEA817C294C0}" srcOrd="0" destOrd="0" presId="urn:microsoft.com/office/officeart/2005/8/layout/lProcess3"/>
    <dgm:cxn modelId="{19ED5B57-17D0-440E-8ED6-609D5776CA01}" type="presParOf" srcId="{2F7D4B31-992C-4A04-9222-0DE1C1535096}" destId="{198B440A-B407-4485-9ADB-36F5C7343804}" srcOrd="0" destOrd="0" presId="urn:microsoft.com/office/officeart/2005/8/layout/lProcess3"/>
    <dgm:cxn modelId="{B3F37D83-9019-422A-8BA5-B395928A328F}" type="presParOf" srcId="{198B440A-B407-4485-9ADB-36F5C7343804}" destId="{2B5B1D4C-89E4-4043-BCEB-FCC7885FCCCB}" srcOrd="0" destOrd="0" presId="urn:microsoft.com/office/officeart/2005/8/layout/lProcess3"/>
    <dgm:cxn modelId="{B1DF8C7D-5449-40BD-899B-1DE35391B238}" type="presParOf" srcId="{2F7D4B31-992C-4A04-9222-0DE1C1535096}" destId="{00145A0A-6FBD-44AB-96B3-C06B99883235}" srcOrd="1" destOrd="0" presId="urn:microsoft.com/office/officeart/2005/8/layout/lProcess3"/>
    <dgm:cxn modelId="{504C2D13-629E-4134-A5C2-9DCBF8AED2AE}" type="presParOf" srcId="{2F7D4B31-992C-4A04-9222-0DE1C1535096}" destId="{DB969F50-483B-43EC-8118-75C819177B99}" srcOrd="2" destOrd="0" presId="urn:microsoft.com/office/officeart/2005/8/layout/lProcess3"/>
    <dgm:cxn modelId="{7B5AE6AB-117C-451D-A120-36C558A36F13}" type="presParOf" srcId="{DB969F50-483B-43EC-8118-75C819177B99}" destId="{F2BF18CC-472A-40C5-AFA8-EEA817C294C0}" srcOrd="0" destOrd="0" presId="urn:microsoft.com/office/officeart/2005/8/layout/lProcess3"/>
    <dgm:cxn modelId="{1D9D38D5-C27D-4DBC-864E-FFCF464F86AB}" type="presParOf" srcId="{2F7D4B31-992C-4A04-9222-0DE1C1535096}" destId="{4DC0F614-54BF-4B85-A90C-DF890D6E5626}" srcOrd="3" destOrd="0" presId="urn:microsoft.com/office/officeart/2005/8/layout/lProcess3"/>
    <dgm:cxn modelId="{0903709E-69D5-4B5E-A211-02999A2A4566}" type="presParOf" srcId="{2F7D4B31-992C-4A04-9222-0DE1C1535096}" destId="{00F83724-AAA9-4C8F-A490-4704CA342D87}" srcOrd="4" destOrd="0" presId="urn:microsoft.com/office/officeart/2005/8/layout/lProcess3"/>
    <dgm:cxn modelId="{E1D7D0E7-00D7-4486-BF99-B637D561597B}" type="presParOf" srcId="{00F83724-AAA9-4C8F-A490-4704CA342D87}" destId="{1AE6A859-5440-4404-8A60-4E3831732BD0}" srcOrd="0" destOrd="0" presId="urn:microsoft.com/office/officeart/2005/8/layout/lProcess3"/>
    <dgm:cxn modelId="{C823CA50-37DE-46E2-A8CD-047A0AF7DD7D}" type="presParOf" srcId="{2F7D4B31-992C-4A04-9222-0DE1C1535096}" destId="{E9741262-C255-471E-967D-A013A50D5623}" srcOrd="5" destOrd="0" presId="urn:microsoft.com/office/officeart/2005/8/layout/lProcess3"/>
    <dgm:cxn modelId="{9E970EC0-FDA1-4A0E-8045-CAA8E527C526}" type="presParOf" srcId="{2F7D4B31-992C-4A04-9222-0DE1C1535096}" destId="{2255CCC8-366C-4060-BAC6-2347BED80015}" srcOrd="6" destOrd="0" presId="urn:microsoft.com/office/officeart/2005/8/layout/lProcess3"/>
    <dgm:cxn modelId="{BB2AFA87-F35A-4642-91E6-021BB7CF11E2}" type="presParOf" srcId="{2255CCC8-366C-4060-BAC6-2347BED80015}" destId="{7CEF8839-C5A6-4501-AED9-7763F14DD1F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A74F5-683A-4FB8-970B-12B41CAC55FA}">
      <dsp:nvSpPr>
        <dsp:cNvPr id="0" name=""/>
        <dsp:cNvSpPr/>
      </dsp:nvSpPr>
      <dsp:spPr>
        <a:xfrm>
          <a:off x="3151560" y="1877750"/>
          <a:ext cx="1339739" cy="1339739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RDBMS</a:t>
          </a:r>
          <a:endParaRPr lang="vi-VN" sz="2000" kern="1200" dirty="0"/>
        </a:p>
      </dsp:txBody>
      <dsp:txXfrm>
        <a:off x="3347760" y="2073950"/>
        <a:ext cx="947339" cy="947339"/>
      </dsp:txXfrm>
    </dsp:sp>
    <dsp:sp modelId="{B6CCA873-9101-496D-AA79-3586BE95AC25}">
      <dsp:nvSpPr>
        <dsp:cNvPr id="0" name=""/>
        <dsp:cNvSpPr/>
      </dsp:nvSpPr>
      <dsp:spPr>
        <a:xfrm rot="16200000">
          <a:off x="3679602" y="139042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1524073"/>
        <a:ext cx="198559" cy="273307"/>
      </dsp:txXfrm>
    </dsp:sp>
    <dsp:sp modelId="{C5E3796B-6FA1-4152-84A3-8DD33D975564}">
      <dsp:nvSpPr>
        <dsp:cNvPr id="0" name=""/>
        <dsp:cNvSpPr/>
      </dsp:nvSpPr>
      <dsp:spPr>
        <a:xfrm>
          <a:off x="3151560" y="2812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</a:t>
          </a:r>
          <a:endParaRPr lang="vi-VN" sz="1500" kern="1200" dirty="0"/>
        </a:p>
      </dsp:txBody>
      <dsp:txXfrm>
        <a:off x="3347760" y="199012"/>
        <a:ext cx="947339" cy="947339"/>
      </dsp:txXfrm>
    </dsp:sp>
    <dsp:sp modelId="{69E307DF-CD5C-49E5-A4C2-516A3EC655CF}">
      <dsp:nvSpPr>
        <dsp:cNvPr id="0" name=""/>
        <dsp:cNvSpPr/>
      </dsp:nvSpPr>
      <dsp:spPr>
        <a:xfrm rot="19800000">
          <a:off x="4484521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1967519"/>
        <a:ext cx="198559" cy="273307"/>
      </dsp:txXfrm>
    </dsp:sp>
    <dsp:sp modelId="{D2F0E5A1-30E2-461B-B3C5-2D88C43AACDE}">
      <dsp:nvSpPr>
        <dsp:cNvPr id="0" name=""/>
        <dsp:cNvSpPr/>
      </dsp:nvSpPr>
      <dsp:spPr>
        <a:xfrm>
          <a:off x="4775304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Relational model</a:t>
          </a:r>
          <a:endParaRPr lang="vi-VN" sz="1500" kern="1200" dirty="0"/>
        </a:p>
      </dsp:txBody>
      <dsp:txXfrm>
        <a:off x="4971504" y="1136481"/>
        <a:ext cx="947339" cy="947339"/>
      </dsp:txXfrm>
    </dsp:sp>
    <dsp:sp modelId="{DC7A011F-68AC-4C82-B9FB-3B92B5E65918}">
      <dsp:nvSpPr>
        <dsp:cNvPr id="0" name=""/>
        <dsp:cNvSpPr/>
      </dsp:nvSpPr>
      <dsp:spPr>
        <a:xfrm rot="1800000">
          <a:off x="4484521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4490221" y="2854412"/>
        <a:ext cx="198559" cy="273307"/>
      </dsp:txXfrm>
    </dsp:sp>
    <dsp:sp modelId="{40630578-C9EB-497A-8310-55F4B0E4662D}">
      <dsp:nvSpPr>
        <dsp:cNvPr id="0" name=""/>
        <dsp:cNvSpPr/>
      </dsp:nvSpPr>
      <dsp:spPr>
        <a:xfrm>
          <a:off x="4775304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Foreign</a:t>
          </a:r>
          <a:r>
            <a:rPr lang="vi-VN" sz="1500" kern="1200" dirty="0" smtClean="0"/>
            <a:t> </a:t>
          </a:r>
          <a:r>
            <a:rPr lang="vi-VN" sz="1500" kern="1200" dirty="0" err="1" smtClean="0"/>
            <a:t>keys</a:t>
          </a:r>
          <a:endParaRPr lang="vi-VN" sz="1500" kern="1200" dirty="0"/>
        </a:p>
      </dsp:txBody>
      <dsp:txXfrm>
        <a:off x="4971504" y="3011419"/>
        <a:ext cx="947339" cy="947339"/>
      </dsp:txXfrm>
    </dsp:sp>
    <dsp:sp modelId="{11B1CED1-538D-4BBE-BA8D-19DF6AECB407}">
      <dsp:nvSpPr>
        <dsp:cNvPr id="0" name=""/>
        <dsp:cNvSpPr/>
      </dsp:nvSpPr>
      <dsp:spPr>
        <a:xfrm rot="5400000">
          <a:off x="3679602" y="3249305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>
        <a:off x="3722150" y="3297859"/>
        <a:ext cx="198559" cy="273307"/>
      </dsp:txXfrm>
    </dsp:sp>
    <dsp:sp modelId="{558B5E3B-094F-4757-8256-5CB2C2DB5CEC}">
      <dsp:nvSpPr>
        <dsp:cNvPr id="0" name=""/>
        <dsp:cNvSpPr/>
      </dsp:nvSpPr>
      <dsp:spPr>
        <a:xfrm>
          <a:off x="3151560" y="3752688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err="1" smtClean="0"/>
            <a:t>Schema</a:t>
          </a:r>
          <a:endParaRPr lang="vi-VN" sz="1500" kern="1200" dirty="0"/>
        </a:p>
      </dsp:txBody>
      <dsp:txXfrm>
        <a:off x="3347760" y="3948888"/>
        <a:ext cx="947339" cy="947339"/>
      </dsp:txXfrm>
    </dsp:sp>
    <dsp:sp modelId="{2BF2C9B9-551E-487D-A239-E50043FA1502}">
      <dsp:nvSpPr>
        <dsp:cNvPr id="0" name=""/>
        <dsp:cNvSpPr/>
      </dsp:nvSpPr>
      <dsp:spPr>
        <a:xfrm rot="9000000">
          <a:off x="2874682" y="2784584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2854412"/>
        <a:ext cx="198559" cy="273307"/>
      </dsp:txXfrm>
    </dsp:sp>
    <dsp:sp modelId="{E702E92E-A094-4283-8FD4-A032D5328AC1}">
      <dsp:nvSpPr>
        <dsp:cNvPr id="0" name=""/>
        <dsp:cNvSpPr/>
      </dsp:nvSpPr>
      <dsp:spPr>
        <a:xfrm>
          <a:off x="1527816" y="2815219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Transaction</a:t>
          </a:r>
          <a:endParaRPr lang="vi-VN" sz="1500" kern="1200" dirty="0"/>
        </a:p>
      </dsp:txBody>
      <dsp:txXfrm>
        <a:off x="1724016" y="3011419"/>
        <a:ext cx="947339" cy="947339"/>
      </dsp:txXfrm>
    </dsp:sp>
    <dsp:sp modelId="{AF8B10DD-F348-4814-AE26-99D6E2AB2720}">
      <dsp:nvSpPr>
        <dsp:cNvPr id="0" name=""/>
        <dsp:cNvSpPr/>
      </dsp:nvSpPr>
      <dsp:spPr>
        <a:xfrm rot="12600000">
          <a:off x="2874682" y="1855143"/>
          <a:ext cx="283655" cy="4555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1500" kern="1200"/>
        </a:p>
      </dsp:txBody>
      <dsp:txXfrm rot="10800000">
        <a:off x="2954078" y="1967519"/>
        <a:ext cx="198559" cy="273307"/>
      </dsp:txXfrm>
    </dsp:sp>
    <dsp:sp modelId="{41172EB5-9F67-4A0A-9BC4-2BC8255337CC}">
      <dsp:nvSpPr>
        <dsp:cNvPr id="0" name=""/>
        <dsp:cNvSpPr/>
      </dsp:nvSpPr>
      <dsp:spPr>
        <a:xfrm>
          <a:off x="1527816" y="940281"/>
          <a:ext cx="1339739" cy="13397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Table/Row</a:t>
          </a:r>
          <a:endParaRPr lang="vi-VN" sz="1500" kern="1200" dirty="0"/>
        </a:p>
      </dsp:txBody>
      <dsp:txXfrm>
        <a:off x="1724016" y="1136481"/>
        <a:ext cx="947339" cy="947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3DC2F-0845-4002-B5A0-4C11C0C277F6}">
      <dsp:nvSpPr>
        <dsp:cNvPr id="0" name=""/>
        <dsp:cNvSpPr/>
      </dsp:nvSpPr>
      <dsp:spPr>
        <a:xfrm>
          <a:off x="-5725427" y="-876363"/>
          <a:ext cx="6816471" cy="681647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10F79-9F6B-42B4-9395-46CABC14190B}">
      <dsp:nvSpPr>
        <dsp:cNvPr id="0" name=""/>
        <dsp:cNvSpPr/>
      </dsp:nvSpPr>
      <dsp:spPr>
        <a:xfrm>
          <a:off x="476920" y="316382"/>
          <a:ext cx="7047718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NoSQL</a:t>
          </a:r>
          <a:r>
            <a:rPr lang="en-US" sz="2100" kern="1200" dirty="0" smtClean="0"/>
            <a:t>, </a:t>
          </a:r>
          <a:r>
            <a:rPr lang="en-US" sz="2100" kern="1200" dirty="0" err="1" smtClean="0"/>
            <a:t>kiến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trúc</a:t>
          </a:r>
          <a:r>
            <a:rPr lang="en-US" sz="2100" kern="1200" dirty="0" smtClean="0"/>
            <a:t>, </a:t>
          </a:r>
          <a:r>
            <a:rPr lang="en-US" sz="2100" kern="1200" dirty="0" err="1" smtClean="0"/>
            <a:t>phân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loại</a:t>
          </a:r>
          <a:endParaRPr lang="vi-VN" sz="2100" kern="1200" dirty="0"/>
        </a:p>
      </dsp:txBody>
      <dsp:txXfrm>
        <a:off x="476920" y="316382"/>
        <a:ext cx="7047718" cy="633170"/>
      </dsp:txXfrm>
    </dsp:sp>
    <dsp:sp modelId="{8491E2FD-2149-4656-9AC1-4CA8877A600D}">
      <dsp:nvSpPr>
        <dsp:cNvPr id="0" name=""/>
        <dsp:cNvSpPr/>
      </dsp:nvSpPr>
      <dsp:spPr>
        <a:xfrm>
          <a:off x="81189" y="237236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9A0CC2-8D53-4C1E-B71C-C03CE182AD7B}">
      <dsp:nvSpPr>
        <dsp:cNvPr id="0" name=""/>
        <dsp:cNvSpPr/>
      </dsp:nvSpPr>
      <dsp:spPr>
        <a:xfrm>
          <a:off x="930632" y="1265834"/>
          <a:ext cx="6594007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Áp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dụng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cơ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sở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dữ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liệu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dạng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NoSQL</a:t>
          </a:r>
          <a:endParaRPr lang="vi-VN" sz="2100" kern="1200" dirty="0"/>
        </a:p>
      </dsp:txBody>
      <dsp:txXfrm>
        <a:off x="930632" y="1265834"/>
        <a:ext cx="6594007" cy="633170"/>
      </dsp:txXfrm>
    </dsp:sp>
    <dsp:sp modelId="{5D9162F3-AA1A-4436-BA91-171DF3FFF282}">
      <dsp:nvSpPr>
        <dsp:cNvPr id="0" name=""/>
        <dsp:cNvSpPr/>
      </dsp:nvSpPr>
      <dsp:spPr>
        <a:xfrm>
          <a:off x="534900" y="1186688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7974C2-8997-4A71-BC48-93C933D254DD}">
      <dsp:nvSpPr>
        <dsp:cNvPr id="0" name=""/>
        <dsp:cNvSpPr/>
      </dsp:nvSpPr>
      <dsp:spPr>
        <a:xfrm>
          <a:off x="1069885" y="2215286"/>
          <a:ext cx="6454754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Cách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thiết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kế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cơ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sở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dữ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liệu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cho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ứng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dụng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dùng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NoSQL</a:t>
          </a:r>
          <a:endParaRPr lang="vi-VN" sz="2100" kern="1200" dirty="0"/>
        </a:p>
      </dsp:txBody>
      <dsp:txXfrm>
        <a:off x="1069885" y="2215286"/>
        <a:ext cx="6454754" cy="633170"/>
      </dsp:txXfrm>
    </dsp:sp>
    <dsp:sp modelId="{8E9A79AD-D5D8-4846-9709-A0FC878228A8}">
      <dsp:nvSpPr>
        <dsp:cNvPr id="0" name=""/>
        <dsp:cNvSpPr/>
      </dsp:nvSpPr>
      <dsp:spPr>
        <a:xfrm>
          <a:off x="674153" y="2136140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C8C1C6-90F0-4467-AC54-C7B2061528A3}">
      <dsp:nvSpPr>
        <dsp:cNvPr id="0" name=""/>
        <dsp:cNvSpPr/>
      </dsp:nvSpPr>
      <dsp:spPr>
        <a:xfrm>
          <a:off x="930632" y="3164738"/>
          <a:ext cx="6594007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Tìm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hiểu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các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triển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khai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NoSQL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phổ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biến</a:t>
          </a:r>
          <a:endParaRPr lang="vi-VN" sz="2100" kern="1200" dirty="0"/>
        </a:p>
      </dsp:txBody>
      <dsp:txXfrm>
        <a:off x="930632" y="3164738"/>
        <a:ext cx="6594007" cy="633170"/>
      </dsp:txXfrm>
    </dsp:sp>
    <dsp:sp modelId="{6BD23450-0A43-4524-9D9C-4EEC66926AD5}">
      <dsp:nvSpPr>
        <dsp:cNvPr id="0" name=""/>
        <dsp:cNvSpPr/>
      </dsp:nvSpPr>
      <dsp:spPr>
        <a:xfrm>
          <a:off x="534900" y="3085592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AE4BD0-91F5-43A1-8CDE-3458836FD896}">
      <dsp:nvSpPr>
        <dsp:cNvPr id="0" name=""/>
        <dsp:cNvSpPr/>
      </dsp:nvSpPr>
      <dsp:spPr>
        <a:xfrm>
          <a:off x="476920" y="4114190"/>
          <a:ext cx="7047718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Xây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dựng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một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ứng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dụng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sử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dụng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cơ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sở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dữ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liệu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dạng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NoSQL</a:t>
          </a:r>
          <a:endParaRPr lang="vi-VN" sz="2100" kern="1200" dirty="0"/>
        </a:p>
      </dsp:txBody>
      <dsp:txXfrm>
        <a:off x="476920" y="4114190"/>
        <a:ext cx="7047718" cy="633170"/>
      </dsp:txXfrm>
    </dsp:sp>
    <dsp:sp modelId="{BEED5C14-D7ED-40B9-87AD-0EE9A8E26EFA}">
      <dsp:nvSpPr>
        <dsp:cNvPr id="0" name=""/>
        <dsp:cNvSpPr/>
      </dsp:nvSpPr>
      <dsp:spPr>
        <a:xfrm>
          <a:off x="81189" y="4035044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D4C-89E4-4043-BCEB-FCC7885FCCCB}">
      <dsp:nvSpPr>
        <dsp:cNvPr id="0" name=""/>
        <dsp:cNvSpPr/>
      </dsp:nvSpPr>
      <dsp:spPr>
        <a:xfrm>
          <a:off x="0" y="3282"/>
          <a:ext cx="6095998" cy="917971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Key-value store, wide</a:t>
          </a:r>
          <a:endParaRPr lang="en-US" sz="3300" kern="1200" dirty="0"/>
        </a:p>
      </dsp:txBody>
      <dsp:txXfrm>
        <a:off x="458986" y="3282"/>
        <a:ext cx="5178027" cy="917971"/>
      </dsp:txXfrm>
    </dsp:sp>
    <dsp:sp modelId="{F2BF18CC-472A-40C5-AFA8-EEA817C294C0}">
      <dsp:nvSpPr>
        <dsp:cNvPr id="0" name=""/>
        <dsp:cNvSpPr/>
      </dsp:nvSpPr>
      <dsp:spPr>
        <a:xfrm>
          <a:off x="0" y="1049770"/>
          <a:ext cx="6088104" cy="917971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Column store/ column families </a:t>
          </a:r>
          <a:endParaRPr lang="en-US" sz="3300" kern="1200" dirty="0"/>
        </a:p>
      </dsp:txBody>
      <dsp:txXfrm>
        <a:off x="458986" y="1049770"/>
        <a:ext cx="5170133" cy="917971"/>
      </dsp:txXfrm>
    </dsp:sp>
    <dsp:sp modelId="{1AE6A859-5440-4404-8A60-4E3831732BD0}">
      <dsp:nvSpPr>
        <dsp:cNvPr id="0" name=""/>
        <dsp:cNvSpPr/>
      </dsp:nvSpPr>
      <dsp:spPr>
        <a:xfrm>
          <a:off x="0" y="2096258"/>
          <a:ext cx="6095998" cy="91797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Document database </a:t>
          </a:r>
          <a:endParaRPr lang="en-US" sz="3300" kern="1200" dirty="0"/>
        </a:p>
      </dsp:txBody>
      <dsp:txXfrm>
        <a:off x="458986" y="2096258"/>
        <a:ext cx="5178027" cy="917971"/>
      </dsp:txXfrm>
    </dsp:sp>
    <dsp:sp modelId="{7CEF8839-C5A6-4501-AED9-7763F14DD1F4}">
      <dsp:nvSpPr>
        <dsp:cNvPr id="0" name=""/>
        <dsp:cNvSpPr/>
      </dsp:nvSpPr>
      <dsp:spPr>
        <a:xfrm>
          <a:off x="0" y="3142745"/>
          <a:ext cx="6095998" cy="91797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Graph databases</a:t>
          </a:r>
          <a:endParaRPr lang="en-US" sz="3300" kern="1200" dirty="0"/>
        </a:p>
      </dsp:txBody>
      <dsp:txXfrm>
        <a:off x="458986" y="3142745"/>
        <a:ext cx="5178027" cy="91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Raven Studio Management: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Optimistic concurrency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Replication + </a:t>
            </a:r>
            <a:r>
              <a:rPr lang="en-US" baseline="0" dirty="0" err="1" smtClean="0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9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.Net</a:t>
            </a:r>
            <a:r>
              <a:rPr lang="en-US" baseline="0" dirty="0" smtClean="0"/>
              <a:t> API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6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gi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docs/2.0/server/extending/bundles/versioning" TargetMode="External"/><Relationship Id="rId2" Type="http://schemas.openxmlformats.org/officeDocument/2006/relationships/hyperlink" Target="http://ravendb.net/docs/2.0/server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ravendb.net/docs/2.0/server/extending/bundles/index-replication" TargetMode="External"/><Relationship Id="rId4" Type="http://schemas.openxmlformats.org/officeDocument/2006/relationships/hyperlink" Target="http://ravendb.net/docs/2.0/server/extending/bundles/encryption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/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ỨNG 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/>
              <a:t> </a:t>
            </a:r>
            <a:r>
              <a:rPr lang="en-US" dirty="0" smtClean="0"/>
              <a:t> 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3332880"/>
              </p:ext>
            </p:extLst>
          </p:nvPr>
        </p:nvGraphicFramePr>
        <p:xfrm>
          <a:off x="685800" y="2133600"/>
          <a:ext cx="74676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982"/>
                <a:gridCol w="2562197"/>
                <a:gridCol w="2652421"/>
              </a:tblGrid>
              <a:tr h="9066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Facebook Search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&gt; 50 GB Data</a:t>
                      </a:r>
                      <a:endParaRPr lang="en-US" sz="24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Cassandra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Writes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~300ms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~350ms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15ms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572000"/>
            <a:ext cx="599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MySQL </a:t>
            </a:r>
            <a:r>
              <a:rPr lang="en-US" sz="2400" dirty="0" err="1"/>
              <a:t>và</a:t>
            </a:r>
            <a:r>
              <a:rPr lang="en-US" sz="2400" dirty="0"/>
              <a:t> Cassandra</a:t>
            </a:r>
          </a:p>
        </p:txBody>
      </p:sp>
    </p:spTree>
    <p:extLst>
      <p:ext uri="{BB962C8B-B14F-4D97-AF65-F5344CB8AC3E}">
        <p14:creationId xmlns:p14="http://schemas.microsoft.com/office/powerpoint/2010/main" val="28684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4549"/>
            <a:ext cx="2209800" cy="143045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55816970"/>
              </p:ext>
            </p:extLst>
          </p:nvPr>
        </p:nvGraphicFramePr>
        <p:xfrm>
          <a:off x="533400" y="1524000"/>
          <a:ext cx="7595616" cy="506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/>
              <a:t>GIẢI PHÁP 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97358569"/>
              </p:ext>
            </p:extLst>
          </p:nvPr>
        </p:nvGraphicFramePr>
        <p:xfrm>
          <a:off x="1219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ravendb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9322" y="1468470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Document database</a:t>
            </a:r>
            <a:endParaRPr lang="vi-VN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79322" y="244193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Mã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nguồn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mở</a:t>
            </a:r>
            <a:r>
              <a:rPr lang="en-US" sz="2400" kern="1200" dirty="0" smtClean="0"/>
              <a:t> </a:t>
            </a:r>
            <a:r>
              <a:rPr lang="en-US" sz="2400" kern="1200" dirty="0" smtClean="0"/>
              <a:t>- </a:t>
            </a:r>
            <a:r>
              <a:rPr lang="en-US" sz="2400" kern="1200" dirty="0" err="1" smtClean="0"/>
              <a:t>thiết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kế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trên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kiến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trúc</a:t>
            </a:r>
            <a:r>
              <a:rPr lang="en-US" sz="2400" kern="1200" dirty="0" smtClean="0"/>
              <a:t> </a:t>
            </a:r>
            <a:r>
              <a:rPr lang="en-US" sz="2400" kern="1200" dirty="0" smtClean="0"/>
              <a:t>client-server</a:t>
            </a:r>
            <a:endParaRPr lang="vi-VN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79322" y="342365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Giải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pháp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dành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riêng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cho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nền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tảng</a:t>
            </a:r>
            <a:r>
              <a:rPr lang="en-US" sz="2400" kern="1200" dirty="0" smtClean="0"/>
              <a:t> .NET</a:t>
            </a:r>
            <a:endParaRPr lang="vi-VN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79322" y="440537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Mô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hình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dữ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hoạt</a:t>
            </a:r>
            <a:r>
              <a:rPr lang="en-US" sz="2400" kern="1200" dirty="0" smtClean="0"/>
              <a:t> </a:t>
            </a:r>
            <a:endParaRPr lang="vi-VN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79322" y="5387092"/>
            <a:ext cx="7293077" cy="912600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Xây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ứng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dụng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có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suất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cao</a:t>
            </a:r>
            <a:r>
              <a:rPr lang="en-US" sz="2400" kern="1200" dirty="0" smtClean="0"/>
              <a:t>, </a:t>
            </a:r>
            <a:r>
              <a:rPr lang="en-US" sz="2400" kern="1200" dirty="0" err="1" smtClean="0"/>
              <a:t>độ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trễ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thấp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một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cách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nhanh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chóng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và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quả</a:t>
            </a:r>
            <a:r>
              <a:rPr lang="en-US" sz="2400" kern="1200" dirty="0" smtClean="0"/>
              <a:t>.</a:t>
            </a:r>
            <a:endParaRPr lang="vi-VN" sz="2400" kern="1200" dirty="0"/>
          </a:p>
        </p:txBody>
      </p:sp>
    </p:spTree>
    <p:extLst>
      <p:ext uri="{BB962C8B-B14F-4D97-AF65-F5344CB8AC3E}">
        <p14:creationId xmlns:p14="http://schemas.microsoft.com/office/powerpoint/2010/main" val="3955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599" y="166331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985569" y="142715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Thừa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hưởng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sức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mạnh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của</a:t>
            </a:r>
            <a:r>
              <a:rPr lang="en-US" sz="1600" kern="1200" dirty="0" smtClean="0"/>
              <a:t> NOSQL, document database</a:t>
            </a:r>
            <a:endParaRPr lang="vi-VN" sz="1600" kern="1200" dirty="0"/>
          </a:p>
        </p:txBody>
      </p:sp>
      <p:sp>
        <p:nvSpPr>
          <p:cNvPr id="10" name="Rectangle 9"/>
          <p:cNvSpPr/>
          <p:nvPr/>
        </p:nvSpPr>
        <p:spPr>
          <a:xfrm>
            <a:off x="609599" y="238907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985569" y="215291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Hỗ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trợ</a:t>
            </a:r>
            <a:r>
              <a:rPr lang="en-US" sz="1600" kern="1200" dirty="0" smtClean="0"/>
              <a:t> transaction</a:t>
            </a:r>
            <a:endParaRPr lang="vi-VN" sz="16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609599" y="311483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985569" y="287867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lưu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dưới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dạng</a:t>
            </a:r>
            <a:r>
              <a:rPr lang="en-US" sz="1600" kern="1200" dirty="0" smtClean="0"/>
              <a:t> JSON, phi </a:t>
            </a:r>
            <a:r>
              <a:rPr lang="en-US" sz="1600" kern="1200" dirty="0" err="1" smtClean="0"/>
              <a:t>lược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đồ</a:t>
            </a:r>
            <a:r>
              <a:rPr lang="en-US" sz="1600" kern="1200" dirty="0" smtClean="0"/>
              <a:t> (schema-less)</a:t>
            </a:r>
            <a:endParaRPr lang="vi-VN" sz="16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609599" y="384059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985569" y="360443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.NET API, </a:t>
            </a:r>
            <a:r>
              <a:rPr lang="en-US" sz="1600" kern="1200" dirty="0" err="1" smtClean="0"/>
              <a:t>RESTful</a:t>
            </a:r>
            <a:r>
              <a:rPr lang="en-US" sz="1600" kern="1200" dirty="0" smtClean="0"/>
              <a:t> API</a:t>
            </a:r>
            <a:endParaRPr lang="vi-VN" sz="16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609599" y="456635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985569" y="433019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Sử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dụng</a:t>
            </a:r>
            <a:r>
              <a:rPr lang="en-US" sz="1600" kern="1200" dirty="0" smtClean="0"/>
              <a:t> “index” </a:t>
            </a:r>
            <a:r>
              <a:rPr lang="en-US" sz="1600" kern="1200" dirty="0" err="1" smtClean="0"/>
              <a:t>để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truy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vấn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nhanh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chóng</a:t>
            </a:r>
            <a:endParaRPr lang="vi-VN" sz="16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609599" y="529211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985569" y="505595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Replication </a:t>
            </a:r>
            <a:r>
              <a:rPr lang="en-US" sz="1600" kern="1200" dirty="0" err="1" smtClean="0"/>
              <a:t>và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sharding</a:t>
            </a:r>
            <a:endParaRPr lang="vi-VN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609599" y="601787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985569" y="578171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Raven Studio Management</a:t>
            </a:r>
            <a:endParaRPr lang="vi-VN" sz="1600" kern="1200"/>
          </a:p>
        </p:txBody>
      </p:sp>
    </p:spTree>
    <p:extLst>
      <p:ext uri="{BB962C8B-B14F-4D97-AF65-F5344CB8AC3E}">
        <p14:creationId xmlns:p14="http://schemas.microsoft.com/office/powerpoint/2010/main" val="23248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mssql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45953"/>
              </p:ext>
            </p:extLst>
          </p:nvPr>
        </p:nvGraphicFramePr>
        <p:xfrm>
          <a:off x="228600" y="609600"/>
          <a:ext cx="8382000" cy="54513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58411"/>
                <a:gridCol w="3760150"/>
                <a:gridCol w="2663439"/>
              </a:tblGrid>
              <a:tr h="0"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RavenDB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smtClean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Có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, </a:t>
                      </a:r>
                      <a:r>
                        <a:rPr lang="en-US" sz="1800" b="0" spc="-10" dirty="0" err="1">
                          <a:effectLst/>
                        </a:rPr>
                        <a:t>không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có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.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Có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cấu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trúc</a:t>
                      </a:r>
                      <a:r>
                        <a:rPr lang="en-US" sz="1800" spc="-10" baseline="0" dirty="0" smtClean="0">
                          <a:effectLst/>
                        </a:rPr>
                        <a:t>, 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được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chuẩn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hóa</a:t>
                      </a:r>
                      <a:r>
                        <a:rPr lang="en-US" sz="1800" spc="-1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Kiểu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cần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định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nghĩa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trước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kiểu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liệu.Dữ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lưu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dưới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dạng</a:t>
                      </a:r>
                      <a:r>
                        <a:rPr lang="en-US" sz="1800" b="0" spc="-10" dirty="0" smtClean="0">
                          <a:effectLst/>
                        </a:rPr>
                        <a:t> JSON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định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nghĩa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trước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kiểu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40386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Kiến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thức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SQL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yêu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Yêu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cầu</a:t>
                      </a:r>
                      <a:r>
                        <a:rPr lang="en-US" sz="1800" spc="-10" dirty="0" smtClean="0">
                          <a:effectLst/>
                        </a:rPr>
                        <a:t> SQL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Truy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vấn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Sử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dụng</a:t>
                      </a:r>
                      <a:r>
                        <a:rPr lang="en-US" sz="1800" b="0" spc="-10" baseline="0" dirty="0" smtClean="0">
                          <a:effectLst/>
                        </a:rPr>
                        <a:t> index (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cú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pháp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Linq</a:t>
                      </a:r>
                      <a:r>
                        <a:rPr lang="en-US" sz="1800" b="0" spc="-10" baseline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Truy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vấn</a:t>
                      </a:r>
                      <a:r>
                        <a:rPr lang="en-US" sz="1800" spc="-10" baseline="0" dirty="0" smtClean="0">
                          <a:effectLst/>
                        </a:rPr>
                        <a:t> SQL</a:t>
                      </a:r>
                      <a:r>
                        <a:rPr lang="en-US" sz="1800" spc="-1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Bỏ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qua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Join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Hiệu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suất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I/O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batch processing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Kém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tục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Mở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rộng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Đơn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giản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,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việc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tăng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số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node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trong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hệ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thống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dễ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dàng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Khó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mở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rộng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hơn</a:t>
                      </a:r>
                      <a:r>
                        <a:rPr lang="en-US" sz="1800" b="0" spc="-10" baseline="0" dirty="0" smtClean="0">
                          <a:effectLst/>
                        </a:rPr>
                        <a:t>. </a:t>
                      </a:r>
                    </a:p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Hạn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chế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về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số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lượng</a:t>
                      </a:r>
                      <a:r>
                        <a:rPr lang="en-US" sz="1800" b="0" spc="-10" baseline="0" dirty="0" smtClean="0">
                          <a:effectLst/>
                        </a:rPr>
                        <a:t> node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cao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err="1" smtClean="0"/>
              <a:t>Unlogin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95476" y="77924"/>
            <a:ext cx="6105524" cy="6475276"/>
            <a:chOff x="0" y="0"/>
            <a:chExt cx="6877050" cy="7181850"/>
          </a:xfrm>
        </p:grpSpPr>
        <p:grpSp>
          <p:nvGrpSpPr>
            <p:cNvPr id="7" name="Group 6"/>
            <p:cNvGrpSpPr/>
            <p:nvPr/>
          </p:nvGrpSpPr>
          <p:grpSpPr>
            <a:xfrm>
              <a:off x="1552575" y="5743575"/>
              <a:ext cx="4057650" cy="1438275"/>
              <a:chOff x="1552575" y="5743575"/>
              <a:chExt cx="4057650" cy="143827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552575" y="5743575"/>
                <a:ext cx="4057650" cy="14382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Database server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2600" y="6315075"/>
                <a:ext cx="1152525" cy="61912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Asia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000375" y="6315075"/>
                <a:ext cx="1152525" cy="61912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MiddelEast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257675" y="6315075"/>
                <a:ext cx="1152525" cy="61912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American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85875" y="2552700"/>
              <a:ext cx="4438650" cy="2457450"/>
              <a:chOff x="1285875" y="2552700"/>
              <a:chExt cx="4438650" cy="245745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285875" y="2552700"/>
                <a:ext cx="4438650" cy="24574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Web server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905000" y="4200525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View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990850" y="3200400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Model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4143375" y="4200525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Controller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2714625" y="3819525"/>
                <a:ext cx="47625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057525" y="4505325"/>
                <a:ext cx="10858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4038600" y="3819525"/>
                <a:ext cx="47625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0" y="0"/>
              <a:ext cx="6877050" cy="1714500"/>
              <a:chOff x="0" y="0"/>
              <a:chExt cx="6877050" cy="17145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0" y="0"/>
                <a:ext cx="2209800" cy="1714500"/>
                <a:chOff x="0" y="0"/>
                <a:chExt cx="2209800" cy="17145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0" y="0"/>
                  <a:ext cx="2209800" cy="1714500"/>
                </a:xfrm>
                <a:prstGeom prst="round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Asia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609600" y="1104900"/>
                  <a:ext cx="942974" cy="457199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85725" y="485775"/>
                  <a:ext cx="942340" cy="456565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171575" y="495300"/>
                  <a:ext cx="942340" cy="456565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667250" y="0"/>
                <a:ext cx="2209800" cy="1714500"/>
                <a:chOff x="4667250" y="0"/>
                <a:chExt cx="2209800" cy="17145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4667250" y="0"/>
                  <a:ext cx="2209800" cy="1714500"/>
                </a:xfrm>
                <a:prstGeom prst="round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American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76850" y="1104900"/>
                  <a:ext cx="942974" cy="457199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4752975" y="485775"/>
                  <a:ext cx="942340" cy="45656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838825" y="495300"/>
                  <a:ext cx="942340" cy="45656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333625" y="0"/>
                <a:ext cx="2209800" cy="1714500"/>
                <a:chOff x="2333625" y="0"/>
                <a:chExt cx="2209800" cy="171450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2333625" y="0"/>
                  <a:ext cx="2209800" cy="1714500"/>
                </a:xfrm>
                <a:prstGeom prst="roundRect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MiddelEast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943225" y="1104900"/>
                  <a:ext cx="942974" cy="457199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2419350" y="485775"/>
                  <a:ext cx="942340" cy="456565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505200" y="495300"/>
                  <a:ext cx="942340" cy="456565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</p:grpSp>
        <p:cxnSp>
          <p:nvCxnSpPr>
            <p:cNvPr id="10" name="Straight Arrow Connector 9"/>
            <p:cNvCxnSpPr/>
            <p:nvPr/>
          </p:nvCxnSpPr>
          <p:spPr>
            <a:xfrm>
              <a:off x="1685925" y="1714500"/>
              <a:ext cx="1571625" cy="8382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505200" y="1714500"/>
              <a:ext cx="0" cy="838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752850" y="1714500"/>
              <a:ext cx="1524000" cy="83820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33775" y="5010150"/>
              <a:ext cx="0" cy="7334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0" y="685800"/>
            <a:ext cx="6116892" cy="5153025"/>
            <a:chOff x="0" y="0"/>
            <a:chExt cx="5762625" cy="4733925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5762625" cy="4733925"/>
              <a:chOff x="0" y="0"/>
              <a:chExt cx="5762625" cy="4733925"/>
            </a:xfrm>
          </p:grpSpPr>
          <p:sp>
            <p:nvSpPr>
              <p:cNvPr id="11" name="Text Box 145"/>
              <p:cNvSpPr txBox="1"/>
              <p:nvPr/>
            </p:nvSpPr>
            <p:spPr>
              <a:xfrm>
                <a:off x="0" y="169545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sp>
            <p:nvSpPr>
              <p:cNvPr id="12" name="Text Box 143"/>
              <p:cNvSpPr txBox="1"/>
              <p:nvPr/>
            </p:nvSpPr>
            <p:spPr>
              <a:xfrm>
                <a:off x="800100" y="167640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sp>
            <p:nvSpPr>
              <p:cNvPr id="13" name="Text Box 138"/>
              <p:cNvSpPr txBox="1"/>
              <p:nvPr/>
            </p:nvSpPr>
            <p:spPr>
              <a:xfrm>
                <a:off x="4667250" y="1638300"/>
                <a:ext cx="1095375" cy="5048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Injects dependencies</a:t>
                </a:r>
              </a:p>
            </p:txBody>
          </p:sp>
          <p:sp>
            <p:nvSpPr>
              <p:cNvPr id="14" name="Text Box 135"/>
              <p:cNvSpPr txBox="1"/>
              <p:nvPr/>
            </p:nvSpPr>
            <p:spPr>
              <a:xfrm>
                <a:off x="2057400" y="1685925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85725" y="371475"/>
                <a:ext cx="2676525" cy="1085850"/>
                <a:chOff x="85725" y="371475"/>
                <a:chExt cx="2676525" cy="108585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85725" y="371475"/>
                  <a:ext cx="2676525" cy="10858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Core</a:t>
                  </a: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33375" y="800100"/>
                  <a:ext cx="923925" cy="457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Domain</a:t>
                  </a: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1647825" y="800100"/>
                  <a:ext cx="923925" cy="457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Interface</a:t>
                  </a: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>
              <a:xfrm>
                <a:off x="3733800" y="466725"/>
                <a:ext cx="1905000" cy="8953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Service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33425" y="2390775"/>
                <a:ext cx="4962525" cy="23431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Web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2571750" y="914400"/>
                <a:ext cx="11614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28"/>
              <p:cNvSpPr txBox="1"/>
              <p:nvPr/>
            </p:nvSpPr>
            <p:spPr>
              <a:xfrm>
                <a:off x="2790825" y="628650"/>
                <a:ext cx="942976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Implement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962025" y="3933825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View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647825" y="3009900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Controller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695575" y="3933825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Model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19550" y="3009900"/>
                <a:ext cx="1323975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UnityContainer</a:t>
                </a:r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16200000" flipV="1">
                <a:off x="1247775" y="2143125"/>
                <a:ext cx="1740852" cy="3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/>
              <p:nvPr/>
            </p:nvCxnSpPr>
            <p:spPr>
              <a:xfrm rot="5400000">
                <a:off x="2514600" y="1352550"/>
                <a:ext cx="1652590" cy="1652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705350" y="1362075"/>
                <a:ext cx="0" cy="1651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1771650" y="3495675"/>
                <a:ext cx="346392" cy="438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114550" y="4171950"/>
                <a:ext cx="5810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466975" y="3495675"/>
                <a:ext cx="514350" cy="438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/>
              <p:nvPr/>
            </p:nvCxnSpPr>
            <p:spPr>
              <a:xfrm rot="16200000" flipV="1">
                <a:off x="257175" y="1857375"/>
                <a:ext cx="1955800" cy="790575"/>
              </a:xfrm>
              <a:prstGeom prst="bentConnector3">
                <a:avLst>
                  <a:gd name="adj1" fmla="val 32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16200000" flipV="1">
                <a:off x="-733425" y="2476500"/>
                <a:ext cx="2901950" cy="490855"/>
              </a:xfrm>
              <a:prstGeom prst="bentConnector3">
                <a:avLst>
                  <a:gd name="adj1" fmla="val -21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136"/>
              <p:cNvSpPr txBox="1"/>
              <p:nvPr/>
            </p:nvSpPr>
            <p:spPr>
              <a:xfrm>
                <a:off x="2184878" y="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4162425" y="219075"/>
              <a:ext cx="0" cy="24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838200" y="219075"/>
              <a:ext cx="3327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38200" y="219075"/>
              <a:ext cx="1587" cy="581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3870"/>
            <a:ext cx="7772400" cy="41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key-value store, column families, document database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marL="365760" lvl="1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smtClean="0"/>
              <a:t>Web.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key-value store, column families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qua: </a:t>
            </a:r>
            <a:r>
              <a:rPr lang="en-US" dirty="0" smtClean="0"/>
              <a:t>attachment</a:t>
            </a:r>
            <a:r>
              <a:rPr lang="en-US" dirty="0" smtClean="0"/>
              <a:t>, </a:t>
            </a:r>
            <a:r>
              <a:rPr lang="en-US" dirty="0"/>
              <a:t>HTTP API,…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hổ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Authentication &amp; Authorization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Versioning Bundle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Encryption Bundle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Index Replication Bundle</a:t>
            </a:r>
            <a:r>
              <a:rPr lang="en-US" dirty="0"/>
              <a:t>…</a:t>
            </a:r>
          </a:p>
          <a:p>
            <a:pPr lvl="0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1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2047513"/>
              </p:ext>
            </p:extLst>
          </p:nvPr>
        </p:nvGraphicFramePr>
        <p:xfrm>
          <a:off x="586740" y="1371600"/>
          <a:ext cx="764286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  <p:sp>
        <p:nvSpPr>
          <p:cNvPr id="11" name="Multiply 10"/>
          <p:cNvSpPr/>
          <p:nvPr/>
        </p:nvSpPr>
        <p:spPr>
          <a:xfrm>
            <a:off x="3070169" y="7620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Multiply 11"/>
          <p:cNvSpPr/>
          <p:nvPr/>
        </p:nvSpPr>
        <p:spPr>
          <a:xfrm>
            <a:off x="4713315" y="160020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Multiply 12"/>
          <p:cNvSpPr/>
          <p:nvPr/>
        </p:nvSpPr>
        <p:spPr>
          <a:xfrm>
            <a:off x="4713314" y="3520440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Multiply 13"/>
          <p:cNvSpPr/>
          <p:nvPr/>
        </p:nvSpPr>
        <p:spPr>
          <a:xfrm>
            <a:off x="3097208" y="450875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ltiply 14"/>
          <p:cNvSpPr/>
          <p:nvPr/>
        </p:nvSpPr>
        <p:spPr>
          <a:xfrm>
            <a:off x="1460134" y="3511743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ltiply 15"/>
          <p:cNvSpPr/>
          <p:nvPr/>
        </p:nvSpPr>
        <p:spPr>
          <a:xfrm>
            <a:off x="1441819" y="1701866"/>
            <a:ext cx="2644831" cy="2552985"/>
          </a:xfrm>
          <a:prstGeom prst="mathMultiply">
            <a:avLst>
              <a:gd name="adj1" fmla="val 0"/>
            </a:avLst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176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38300" y="3249350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600" tIns="221600" rIns="221600" bIns="2216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RDBMS</a:t>
            </a:r>
            <a:endParaRPr lang="vi-VN" sz="2000" kern="1200" dirty="0"/>
          </a:p>
        </p:txBody>
      </p:sp>
      <p:sp>
        <p:nvSpPr>
          <p:cNvPr id="17" name="Freeform 16"/>
          <p:cNvSpPr/>
          <p:nvPr/>
        </p:nvSpPr>
        <p:spPr>
          <a:xfrm rot="16200000">
            <a:off x="4266342" y="276202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18" name="Freeform 17"/>
          <p:cNvSpPr/>
          <p:nvPr/>
        </p:nvSpPr>
        <p:spPr>
          <a:xfrm>
            <a:off x="3738300" y="1374412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Non Relation</a:t>
            </a:r>
            <a:endParaRPr lang="vi-VN" sz="1400" kern="1200" dirty="0"/>
          </a:p>
        </p:txBody>
      </p:sp>
      <p:sp>
        <p:nvSpPr>
          <p:cNvPr id="19" name="Freeform 18"/>
          <p:cNvSpPr/>
          <p:nvPr/>
        </p:nvSpPr>
        <p:spPr>
          <a:xfrm rot="19800000">
            <a:off x="5071261" y="322674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0" name="Freeform 19"/>
          <p:cNvSpPr/>
          <p:nvPr/>
        </p:nvSpPr>
        <p:spPr>
          <a:xfrm>
            <a:off x="5362044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</a:t>
            </a:r>
            <a:endParaRPr lang="vi-VN" sz="1400" kern="1200" dirty="0"/>
          </a:p>
        </p:txBody>
      </p:sp>
      <p:sp>
        <p:nvSpPr>
          <p:cNvPr id="21" name="Freeform 20"/>
          <p:cNvSpPr/>
          <p:nvPr/>
        </p:nvSpPr>
        <p:spPr>
          <a:xfrm rot="1800000">
            <a:off x="5071261" y="4156184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1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2" name="Freeform 21"/>
          <p:cNvSpPr/>
          <p:nvPr/>
        </p:nvSpPr>
        <p:spPr>
          <a:xfrm>
            <a:off x="5362044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Horizontal</a:t>
            </a:r>
            <a:r>
              <a:rPr lang="vi-VN" sz="1400" kern="1200" dirty="0" smtClean="0"/>
              <a:t> </a:t>
            </a:r>
            <a:r>
              <a:rPr lang="vi-VN" sz="1400" kern="1200" dirty="0" err="1" smtClean="0"/>
              <a:t>Scalable</a:t>
            </a:r>
            <a:endParaRPr lang="vi-VN" sz="1400" kern="1200" dirty="0"/>
          </a:p>
        </p:txBody>
      </p:sp>
      <p:sp>
        <p:nvSpPr>
          <p:cNvPr id="23" name="Freeform 22"/>
          <p:cNvSpPr/>
          <p:nvPr/>
        </p:nvSpPr>
        <p:spPr>
          <a:xfrm rot="5400000">
            <a:off x="4266342" y="4620905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0" rIns="85096" bIns="9110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4" name="Freeform 23"/>
          <p:cNvSpPr/>
          <p:nvPr/>
        </p:nvSpPr>
        <p:spPr>
          <a:xfrm>
            <a:off x="3738300" y="5124288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Schema-free</a:t>
            </a:r>
            <a:endParaRPr lang="vi-VN" sz="1400" kern="1200" dirty="0"/>
          </a:p>
        </p:txBody>
      </p:sp>
      <p:sp>
        <p:nvSpPr>
          <p:cNvPr id="25" name="Freeform 24"/>
          <p:cNvSpPr/>
          <p:nvPr/>
        </p:nvSpPr>
        <p:spPr>
          <a:xfrm rot="19800000">
            <a:off x="3461422" y="4156183"/>
            <a:ext cx="283656" cy="455512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6" name="Freeform 25"/>
          <p:cNvSpPr/>
          <p:nvPr/>
        </p:nvSpPr>
        <p:spPr>
          <a:xfrm>
            <a:off x="2114556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/>
              <a:t>Eventual Consistence</a:t>
            </a:r>
            <a:endParaRPr lang="vi-VN" sz="1400" kern="1200" dirty="0"/>
          </a:p>
        </p:txBody>
      </p:sp>
      <p:sp>
        <p:nvSpPr>
          <p:cNvPr id="27" name="Freeform 26"/>
          <p:cNvSpPr/>
          <p:nvPr/>
        </p:nvSpPr>
        <p:spPr>
          <a:xfrm rot="1800000">
            <a:off x="3461422" y="3226743"/>
            <a:ext cx="283656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8" name="Freeform 27"/>
          <p:cNvSpPr/>
          <p:nvPr/>
        </p:nvSpPr>
        <p:spPr>
          <a:xfrm>
            <a:off x="2114556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Open source</a:t>
            </a:r>
            <a:endParaRPr lang="vi-VN" sz="14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0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join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smtClean="0"/>
              <a:t>database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index  </a:t>
            </a: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861</TotalTime>
  <Words>2661</Words>
  <Application>Microsoft Office PowerPoint</Application>
  <PresentationFormat>On-screen Show (4:3)</PresentationFormat>
  <Paragraphs>411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MS Mincho</vt:lpstr>
      <vt:lpstr>Arial</vt:lpstr>
      <vt:lpstr>Calibri</vt:lpstr>
      <vt:lpstr>Times New Roman</vt:lpstr>
      <vt:lpstr>Wingdings</vt:lpstr>
      <vt:lpstr>Wingdings 2</vt:lpstr>
      <vt:lpstr>luanvan_template</vt:lpstr>
      <vt:lpstr>KHOÁ LUẬN TỐT NGHIỆP TÌM HIỂU NOSQL VÀ ỨNG DỤNG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nosql là gì</vt:lpstr>
      <vt:lpstr>nosql là gì</vt:lpstr>
      <vt:lpstr>cách làm việc của nosql để đạt  hiệu suất cao</vt:lpstr>
      <vt:lpstr>cách làm việc của nosql để đạt  hiệu suất cao</vt:lpstr>
      <vt:lpstr>áp dụng vào đâu ?</vt:lpstr>
      <vt:lpstr>mục tiêu đề tài</vt:lpstr>
      <vt:lpstr>CÁC GIẢI PHÁP CƠ SỞ DỮ LIỆU NOSQL</vt:lpstr>
      <vt:lpstr>nội dung trình bày</vt:lpstr>
      <vt:lpstr>giới thiệu về ravendb</vt:lpstr>
      <vt:lpstr>tại sao chọn ravendb?</vt:lpstr>
      <vt:lpstr>PowerPoint Presentation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người dùng của hệ thống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chưa làm được</vt:lpstr>
      <vt:lpstr>hướng phát triển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huylamtheo@live.com</cp:lastModifiedBy>
  <cp:revision>81</cp:revision>
  <dcterms:created xsi:type="dcterms:W3CDTF">2013-01-21T13:20:08Z</dcterms:created>
  <dcterms:modified xsi:type="dcterms:W3CDTF">2013-03-05T07:40:08Z</dcterms:modified>
</cp:coreProperties>
</file>