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96" r:id="rId8"/>
    <p:sldId id="297" r:id="rId9"/>
    <p:sldId id="263" r:id="rId10"/>
    <p:sldId id="272" r:id="rId11"/>
    <p:sldId id="266" r:id="rId12"/>
    <p:sldId id="264" r:id="rId13"/>
    <p:sldId id="265" r:id="rId14"/>
    <p:sldId id="259" r:id="rId15"/>
    <p:sldId id="290" r:id="rId16"/>
    <p:sldId id="291" r:id="rId17"/>
    <p:sldId id="292" r:id="rId18"/>
    <p:sldId id="293" r:id="rId19"/>
    <p:sldId id="294" r:id="rId20"/>
    <p:sldId id="295" r:id="rId21"/>
    <p:sldId id="268" r:id="rId22"/>
    <p:sldId id="281" r:id="rId23"/>
    <p:sldId id="271" r:id="rId24"/>
    <p:sldId id="275" r:id="rId25"/>
    <p:sldId id="276" r:id="rId26"/>
    <p:sldId id="269" r:id="rId27"/>
    <p:sldId id="267" r:id="rId28"/>
    <p:sldId id="273" r:id="rId29"/>
    <p:sldId id="274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9" autoAdjust="0"/>
    <p:restoredTop sz="80000" autoAdjust="0"/>
  </p:normalViewPr>
  <p:slideViewPr>
    <p:cSldViewPr>
      <p:cViewPr varScale="1">
        <p:scale>
          <a:sx n="61" d="100"/>
          <a:sy n="61" d="100"/>
        </p:scale>
        <p:origin x="13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C148D-6CCB-41BA-ADDD-CB676013E797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3C418E2-214F-498D-924A-9BAFA354FE1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RDBMS</a:t>
          </a:r>
          <a:endParaRPr lang="vi-VN" dirty="0"/>
        </a:p>
      </dgm:t>
    </dgm:pt>
    <dgm:pt modelId="{68ED9A61-9473-4BD3-B4DA-C037C433897A}" type="parTrans" cxnId="{5A5137E4-0652-429D-9BC2-61C8ACE8EAA5}">
      <dgm:prSet/>
      <dgm:spPr/>
      <dgm:t>
        <a:bodyPr/>
        <a:lstStyle/>
        <a:p>
          <a:endParaRPr lang="vi-VN"/>
        </a:p>
      </dgm:t>
    </dgm:pt>
    <dgm:pt modelId="{2E6C4D2A-795B-4679-BD3B-87CE970AB4AE}" type="sibTrans" cxnId="{5A5137E4-0652-429D-9BC2-61C8ACE8EAA5}">
      <dgm:prSet/>
      <dgm:spPr/>
      <dgm:t>
        <a:bodyPr/>
        <a:lstStyle/>
        <a:p>
          <a:endParaRPr lang="vi-VN"/>
        </a:p>
      </dgm:t>
    </dgm:pt>
    <dgm:pt modelId="{21F38359-7CC7-42BF-84D1-55864637BE3A}">
      <dgm:prSet phldrT="[Text]"/>
      <dgm:spPr/>
      <dgm:t>
        <a:bodyPr/>
        <a:lstStyle/>
        <a:p>
          <a:r>
            <a:rPr lang="en-US" dirty="0" smtClean="0"/>
            <a:t>SQL</a:t>
          </a:r>
          <a:endParaRPr lang="vi-VN" dirty="0"/>
        </a:p>
      </dgm:t>
    </dgm:pt>
    <dgm:pt modelId="{C1AB41EF-3E2F-46B2-8BD8-EC8E8CCECBAC}" type="parTrans" cxnId="{6C6F6792-1919-40CD-940A-FB3C30644389}">
      <dgm:prSet/>
      <dgm:spPr/>
      <dgm:t>
        <a:bodyPr/>
        <a:lstStyle/>
        <a:p>
          <a:endParaRPr lang="vi-VN"/>
        </a:p>
      </dgm:t>
    </dgm:pt>
    <dgm:pt modelId="{C4956621-6E74-4EF1-904F-5914EBE1AA71}" type="sibTrans" cxnId="{6C6F6792-1919-40CD-940A-FB3C30644389}">
      <dgm:prSet/>
      <dgm:spPr/>
      <dgm:t>
        <a:bodyPr/>
        <a:lstStyle/>
        <a:p>
          <a:endParaRPr lang="vi-VN"/>
        </a:p>
      </dgm:t>
    </dgm:pt>
    <dgm:pt modelId="{F5D56511-F89B-44AB-BEDF-4CAD3F4AEA85}">
      <dgm:prSet phldrT="[Text]"/>
      <dgm:spPr/>
      <dgm:t>
        <a:bodyPr/>
        <a:lstStyle/>
        <a:p>
          <a:r>
            <a:rPr lang="en-US" dirty="0" smtClean="0"/>
            <a:t>Relational model</a:t>
          </a:r>
          <a:endParaRPr lang="vi-VN" dirty="0"/>
        </a:p>
      </dgm:t>
    </dgm:pt>
    <dgm:pt modelId="{2F43DAB5-DE21-4C2F-94C7-674D14C0B698}" type="parTrans" cxnId="{AA566C09-BFA6-41A9-B253-E3E694251DCC}">
      <dgm:prSet/>
      <dgm:spPr/>
      <dgm:t>
        <a:bodyPr/>
        <a:lstStyle/>
        <a:p>
          <a:endParaRPr lang="vi-VN"/>
        </a:p>
      </dgm:t>
    </dgm:pt>
    <dgm:pt modelId="{78061199-1887-4DB1-9C6D-A570CF6AC8EA}" type="sibTrans" cxnId="{AA566C09-BFA6-41A9-B253-E3E694251DCC}">
      <dgm:prSet/>
      <dgm:spPr/>
      <dgm:t>
        <a:bodyPr/>
        <a:lstStyle/>
        <a:p>
          <a:endParaRPr lang="vi-VN"/>
        </a:p>
      </dgm:t>
    </dgm:pt>
    <dgm:pt modelId="{9F455BC5-DB35-4914-844A-A47E71FD18FE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vi-VN" dirty="0"/>
        </a:p>
      </dgm:t>
    </dgm:pt>
    <dgm:pt modelId="{D733BD7E-3427-45BA-9CD2-98580CC4FCF1}" type="parTrans" cxnId="{7CCACA70-11BC-4F73-9177-6EE28F2C133F}">
      <dgm:prSet/>
      <dgm:spPr/>
      <dgm:t>
        <a:bodyPr/>
        <a:lstStyle/>
        <a:p>
          <a:endParaRPr lang="vi-VN"/>
        </a:p>
      </dgm:t>
    </dgm:pt>
    <dgm:pt modelId="{76E33365-7F8C-4E52-9B6B-74E0F24D8591}" type="sibTrans" cxnId="{7CCACA70-11BC-4F73-9177-6EE28F2C133F}">
      <dgm:prSet/>
      <dgm:spPr/>
      <dgm:t>
        <a:bodyPr/>
        <a:lstStyle/>
        <a:p>
          <a:endParaRPr lang="vi-VN"/>
        </a:p>
      </dgm:t>
    </dgm:pt>
    <dgm:pt modelId="{64E78DF0-CA3F-47CF-A469-4ED48DAF20C1}">
      <dgm:prSet phldrT="[Text]"/>
      <dgm:spPr/>
      <dgm:t>
        <a:bodyPr/>
        <a:lstStyle/>
        <a:p>
          <a:r>
            <a:rPr lang="en-US" dirty="0" smtClean="0"/>
            <a:t>Table/Row</a:t>
          </a:r>
          <a:endParaRPr lang="vi-VN" dirty="0"/>
        </a:p>
      </dgm:t>
    </dgm:pt>
    <dgm:pt modelId="{D1AFDDB7-7592-4A6B-AF26-9E217CB48E88}" type="parTrans" cxnId="{F6FBF529-EE58-4DFA-B0BD-5A3E419C53E5}">
      <dgm:prSet/>
      <dgm:spPr/>
      <dgm:t>
        <a:bodyPr/>
        <a:lstStyle/>
        <a:p>
          <a:endParaRPr lang="vi-VN"/>
        </a:p>
      </dgm:t>
    </dgm:pt>
    <dgm:pt modelId="{7B59ACAA-8E04-4627-9FB2-6D18B77029E4}" type="sibTrans" cxnId="{F6FBF529-EE58-4DFA-B0BD-5A3E419C53E5}">
      <dgm:prSet/>
      <dgm:spPr/>
      <dgm:t>
        <a:bodyPr/>
        <a:lstStyle/>
        <a:p>
          <a:endParaRPr lang="vi-VN"/>
        </a:p>
      </dgm:t>
    </dgm:pt>
    <dgm:pt modelId="{D4512FFB-285C-4BDA-B395-77BE4747CA16}">
      <dgm:prSet/>
      <dgm:spPr/>
      <dgm:t>
        <a:bodyPr/>
        <a:lstStyle/>
        <a:p>
          <a:r>
            <a:rPr lang="vi-VN" dirty="0" err="1" smtClean="0"/>
            <a:t>Schema</a:t>
          </a:r>
          <a:endParaRPr lang="vi-VN" dirty="0"/>
        </a:p>
      </dgm:t>
    </dgm:pt>
    <dgm:pt modelId="{D3AC3B71-2B44-4340-AF67-B85C136C1C7F}" type="parTrans" cxnId="{99AEEAFC-19AE-429E-AD75-6BDA4083DD37}">
      <dgm:prSet/>
      <dgm:spPr/>
      <dgm:t>
        <a:bodyPr/>
        <a:lstStyle/>
        <a:p>
          <a:endParaRPr lang="vi-VN"/>
        </a:p>
      </dgm:t>
    </dgm:pt>
    <dgm:pt modelId="{04A56CC8-812D-4D99-AB3A-642EDE5CF79F}" type="sibTrans" cxnId="{99AEEAFC-19AE-429E-AD75-6BDA4083DD37}">
      <dgm:prSet/>
      <dgm:spPr/>
      <dgm:t>
        <a:bodyPr/>
        <a:lstStyle/>
        <a:p>
          <a:endParaRPr lang="vi-VN"/>
        </a:p>
      </dgm:t>
    </dgm:pt>
    <dgm:pt modelId="{B8A752D0-B1DA-439D-BEF3-1D6BEB076FEB}">
      <dgm:prSet/>
      <dgm:spPr/>
      <dgm:t>
        <a:bodyPr/>
        <a:lstStyle/>
        <a:p>
          <a:r>
            <a:rPr lang="vi-VN" dirty="0" err="1" smtClean="0"/>
            <a:t>Foreign</a:t>
          </a:r>
          <a:r>
            <a:rPr lang="vi-VN" dirty="0" smtClean="0"/>
            <a:t> </a:t>
          </a:r>
          <a:r>
            <a:rPr lang="vi-VN" dirty="0" err="1" smtClean="0"/>
            <a:t>keys</a:t>
          </a:r>
          <a:endParaRPr lang="vi-VN" dirty="0"/>
        </a:p>
      </dgm:t>
    </dgm:pt>
    <dgm:pt modelId="{6D331D53-C55B-4F17-BE82-1967BE04D3A9}" type="parTrans" cxnId="{45EDC033-B9F3-46A0-A21C-E0171B3BE2B1}">
      <dgm:prSet/>
      <dgm:spPr/>
      <dgm:t>
        <a:bodyPr/>
        <a:lstStyle/>
        <a:p>
          <a:endParaRPr lang="vi-VN"/>
        </a:p>
      </dgm:t>
    </dgm:pt>
    <dgm:pt modelId="{A3304AD2-EF36-49F4-9CC3-AA806E32E612}" type="sibTrans" cxnId="{45EDC033-B9F3-46A0-A21C-E0171B3BE2B1}">
      <dgm:prSet/>
      <dgm:spPr/>
      <dgm:t>
        <a:bodyPr/>
        <a:lstStyle/>
        <a:p>
          <a:endParaRPr lang="vi-VN"/>
        </a:p>
      </dgm:t>
    </dgm:pt>
    <dgm:pt modelId="{B579923D-202F-45AA-9616-DAE336CE8340}">
      <dgm:prSet phldrT="[Text]"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9D38DD03-55E2-4021-BF7F-C1E426D59F97}" type="parTrans" cxnId="{EA39179F-63F3-4E48-A627-03F8478C2F28}">
      <dgm:prSet/>
      <dgm:spPr/>
      <dgm:t>
        <a:bodyPr/>
        <a:lstStyle/>
        <a:p>
          <a:endParaRPr lang="vi-VN"/>
        </a:p>
      </dgm:t>
    </dgm:pt>
    <dgm:pt modelId="{71A5EB06-E2AA-4C71-B38F-6D42673DEA6C}" type="sibTrans" cxnId="{EA39179F-63F3-4E48-A627-03F8478C2F28}">
      <dgm:prSet/>
      <dgm:spPr/>
      <dgm:t>
        <a:bodyPr/>
        <a:lstStyle/>
        <a:p>
          <a:endParaRPr lang="vi-VN"/>
        </a:p>
      </dgm:t>
    </dgm:pt>
    <dgm:pt modelId="{785B314A-97C7-4E3F-AF59-1269DD84A807}">
      <dgm:prSet phldrT="[Text]"/>
      <dgm:spPr/>
      <dgm:t>
        <a:bodyPr/>
        <a:lstStyle/>
        <a:p>
          <a:endParaRPr lang="en-US"/>
        </a:p>
      </dgm:t>
    </dgm:pt>
    <dgm:pt modelId="{734A3C7D-3B52-491B-9B7A-C4FAE9B50BC9}" type="parTrans" cxnId="{FB965888-53ED-4CAA-B0D3-FA1032F7BB8D}">
      <dgm:prSet/>
      <dgm:spPr/>
      <dgm:t>
        <a:bodyPr/>
        <a:lstStyle/>
        <a:p>
          <a:endParaRPr lang="vi-VN"/>
        </a:p>
      </dgm:t>
    </dgm:pt>
    <dgm:pt modelId="{02520A76-D8B3-417C-9462-5EEEC7BB734D}" type="sibTrans" cxnId="{FB965888-53ED-4CAA-B0D3-FA1032F7BB8D}">
      <dgm:prSet/>
      <dgm:spPr/>
      <dgm:t>
        <a:bodyPr/>
        <a:lstStyle/>
        <a:p>
          <a:endParaRPr lang="vi-VN"/>
        </a:p>
      </dgm:t>
    </dgm:pt>
    <dgm:pt modelId="{533F08EA-D59A-48F0-8544-45F014737071}">
      <dgm:prSet phldrT="[Text]"/>
      <dgm:spPr/>
      <dgm:t>
        <a:bodyPr/>
        <a:lstStyle/>
        <a:p>
          <a:endParaRPr lang="en-US"/>
        </a:p>
      </dgm:t>
    </dgm:pt>
    <dgm:pt modelId="{19643307-99F0-4FCC-9CD4-EA29239FBB12}" type="parTrans" cxnId="{E3E24593-5BBA-4F67-BD69-3E3A16B3142C}">
      <dgm:prSet/>
      <dgm:spPr/>
      <dgm:t>
        <a:bodyPr/>
        <a:lstStyle/>
        <a:p>
          <a:endParaRPr lang="vi-VN"/>
        </a:p>
      </dgm:t>
    </dgm:pt>
    <dgm:pt modelId="{F22F4C21-772D-4BB8-8D57-A590CECFE48F}" type="sibTrans" cxnId="{E3E24593-5BBA-4F67-BD69-3E3A16B3142C}">
      <dgm:prSet/>
      <dgm:spPr/>
      <dgm:t>
        <a:bodyPr/>
        <a:lstStyle/>
        <a:p>
          <a:endParaRPr lang="vi-VN"/>
        </a:p>
      </dgm:t>
    </dgm:pt>
    <dgm:pt modelId="{282C5D1F-5C34-495D-9F00-1CED56CA7A34}" type="pres">
      <dgm:prSet presAssocID="{EB3C148D-6CCB-41BA-ADDD-CB676013E7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3A74F5-683A-4FB8-970B-12B41CAC55FA}" type="pres">
      <dgm:prSet presAssocID="{D3C418E2-214F-498D-924A-9BAFA354FE11}" presName="centerShape" presStyleLbl="node0" presStyleIdx="0" presStyleCnt="1"/>
      <dgm:spPr/>
      <dgm:t>
        <a:bodyPr/>
        <a:lstStyle/>
        <a:p>
          <a:endParaRPr lang="vi-VN"/>
        </a:p>
      </dgm:t>
    </dgm:pt>
    <dgm:pt modelId="{B6CCA873-9101-496D-AA79-3586BE95AC25}" type="pres">
      <dgm:prSet presAssocID="{C1AB41EF-3E2F-46B2-8BD8-EC8E8CCECBAC}" presName="parTrans" presStyleLbl="sibTrans2D1" presStyleIdx="0" presStyleCnt="6"/>
      <dgm:spPr/>
      <dgm:t>
        <a:bodyPr/>
        <a:lstStyle/>
        <a:p>
          <a:endParaRPr lang="en-US"/>
        </a:p>
      </dgm:t>
    </dgm:pt>
    <dgm:pt modelId="{C9D032A9-9EFB-4F42-999A-08287A9F5B35}" type="pres">
      <dgm:prSet presAssocID="{C1AB41EF-3E2F-46B2-8BD8-EC8E8CCECBA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5E3796B-6FA1-4152-84A3-8DD33D975564}" type="pres">
      <dgm:prSet presAssocID="{21F38359-7CC7-42BF-84D1-55864637BE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E307DF-CD5C-49E5-A4C2-516A3EC655CF}" type="pres">
      <dgm:prSet presAssocID="{2F43DAB5-DE21-4C2F-94C7-674D14C0B698}" presName="parTrans" presStyleLbl="sibTrans2D1" presStyleIdx="1" presStyleCnt="6"/>
      <dgm:spPr/>
      <dgm:t>
        <a:bodyPr/>
        <a:lstStyle/>
        <a:p>
          <a:endParaRPr lang="en-US"/>
        </a:p>
      </dgm:t>
    </dgm:pt>
    <dgm:pt modelId="{646E510D-E88F-4E7D-B6FA-9E7C9DA683C0}" type="pres">
      <dgm:prSet presAssocID="{2F43DAB5-DE21-4C2F-94C7-674D14C0B69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2F0E5A1-30E2-461B-B3C5-2D88C43AACDE}" type="pres">
      <dgm:prSet presAssocID="{F5D56511-F89B-44AB-BEDF-4CAD3F4AEA8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C7A011F-68AC-4C82-B9FB-3B92B5E65918}" type="pres">
      <dgm:prSet presAssocID="{6D331D53-C55B-4F17-BE82-1967BE04D3A9}" presName="parTrans" presStyleLbl="sibTrans2D1" presStyleIdx="2" presStyleCnt="6"/>
      <dgm:spPr/>
      <dgm:t>
        <a:bodyPr/>
        <a:lstStyle/>
        <a:p>
          <a:endParaRPr lang="en-US"/>
        </a:p>
      </dgm:t>
    </dgm:pt>
    <dgm:pt modelId="{5902B782-C608-4C11-A416-9C79682DC799}" type="pres">
      <dgm:prSet presAssocID="{6D331D53-C55B-4F17-BE82-1967BE04D3A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0630578-C9EB-497A-8310-55F4B0E4662D}" type="pres">
      <dgm:prSet presAssocID="{B8A752D0-B1DA-439D-BEF3-1D6BEB076F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1B1CED1-538D-4BBE-BA8D-19DF6AECB407}" type="pres">
      <dgm:prSet presAssocID="{D3AC3B71-2B44-4340-AF67-B85C136C1C7F}" presName="parTrans" presStyleLbl="sibTrans2D1" presStyleIdx="3" presStyleCnt="6"/>
      <dgm:spPr/>
      <dgm:t>
        <a:bodyPr/>
        <a:lstStyle/>
        <a:p>
          <a:endParaRPr lang="en-US"/>
        </a:p>
      </dgm:t>
    </dgm:pt>
    <dgm:pt modelId="{FB512D06-A756-46D1-8FD4-1ACF53080F21}" type="pres">
      <dgm:prSet presAssocID="{D3AC3B71-2B44-4340-AF67-B85C136C1C7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58B5E3B-094F-4757-8256-5CB2C2DB5CEC}" type="pres">
      <dgm:prSet presAssocID="{D4512FFB-285C-4BDA-B395-77BE4747CA1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BF2C9B9-551E-487D-A239-E50043FA1502}" type="pres">
      <dgm:prSet presAssocID="{D733BD7E-3427-45BA-9CD2-98580CC4FCF1}" presName="parTrans" presStyleLbl="sibTrans2D1" presStyleIdx="4" presStyleCnt="6"/>
      <dgm:spPr/>
      <dgm:t>
        <a:bodyPr/>
        <a:lstStyle/>
        <a:p>
          <a:endParaRPr lang="en-US"/>
        </a:p>
      </dgm:t>
    </dgm:pt>
    <dgm:pt modelId="{5AE61860-2F5D-4096-9F05-D1AE4C6B5245}" type="pres">
      <dgm:prSet presAssocID="{D733BD7E-3427-45BA-9CD2-98580CC4FCF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702E92E-A094-4283-8FD4-A032D5328AC1}" type="pres">
      <dgm:prSet presAssocID="{9F455BC5-DB35-4914-844A-A47E71FD18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8B10DD-F348-4814-AE26-99D6E2AB2720}" type="pres">
      <dgm:prSet presAssocID="{D1AFDDB7-7592-4A6B-AF26-9E217CB48E88}" presName="parTrans" presStyleLbl="sibTrans2D1" presStyleIdx="5" presStyleCnt="6"/>
      <dgm:spPr/>
      <dgm:t>
        <a:bodyPr/>
        <a:lstStyle/>
        <a:p>
          <a:endParaRPr lang="en-US"/>
        </a:p>
      </dgm:t>
    </dgm:pt>
    <dgm:pt modelId="{75333343-F7F7-42CE-B7CB-B1608ECC3563}" type="pres">
      <dgm:prSet presAssocID="{D1AFDDB7-7592-4A6B-AF26-9E217CB48E88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1172EB5-9F67-4A0A-9BC4-2BC8255337CC}" type="pres">
      <dgm:prSet presAssocID="{64E78DF0-CA3F-47CF-A469-4ED48DAF20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AA566C09-BFA6-41A9-B253-E3E694251DCC}" srcId="{D3C418E2-214F-498D-924A-9BAFA354FE11}" destId="{F5D56511-F89B-44AB-BEDF-4CAD3F4AEA85}" srcOrd="1" destOrd="0" parTransId="{2F43DAB5-DE21-4C2F-94C7-674D14C0B698}" sibTransId="{78061199-1887-4DB1-9C6D-A570CF6AC8EA}"/>
    <dgm:cxn modelId="{BBC852E3-F520-40CB-BF48-B89E5ECC6204}" type="presOf" srcId="{2F43DAB5-DE21-4C2F-94C7-674D14C0B698}" destId="{69E307DF-CD5C-49E5-A4C2-516A3EC655CF}" srcOrd="0" destOrd="0" presId="urn:microsoft.com/office/officeart/2005/8/layout/radial5"/>
    <dgm:cxn modelId="{6B88FEDC-1136-4AFA-BD8E-6C55B53CC02B}" type="presOf" srcId="{D4512FFB-285C-4BDA-B395-77BE4747CA16}" destId="{558B5E3B-094F-4757-8256-5CB2C2DB5CEC}" srcOrd="0" destOrd="0" presId="urn:microsoft.com/office/officeart/2005/8/layout/radial5"/>
    <dgm:cxn modelId="{66D37507-C15F-4423-B16B-70F8AB4F65DC}" type="presOf" srcId="{D3AC3B71-2B44-4340-AF67-B85C136C1C7F}" destId="{11B1CED1-538D-4BBE-BA8D-19DF6AECB407}" srcOrd="0" destOrd="0" presId="urn:microsoft.com/office/officeart/2005/8/layout/radial5"/>
    <dgm:cxn modelId="{5F2FA9A2-BBE8-4927-B9DA-0FC4740853C4}" type="presOf" srcId="{D733BD7E-3427-45BA-9CD2-98580CC4FCF1}" destId="{2BF2C9B9-551E-487D-A239-E50043FA1502}" srcOrd="0" destOrd="0" presId="urn:microsoft.com/office/officeart/2005/8/layout/radial5"/>
    <dgm:cxn modelId="{36618FF8-2C99-44D4-9152-D0B0FB348B9D}" type="presOf" srcId="{C1AB41EF-3E2F-46B2-8BD8-EC8E8CCECBAC}" destId="{C9D032A9-9EFB-4F42-999A-08287A9F5B35}" srcOrd="1" destOrd="0" presId="urn:microsoft.com/office/officeart/2005/8/layout/radial5"/>
    <dgm:cxn modelId="{5731899D-D921-4CCF-B648-996AB921D57A}" type="presOf" srcId="{6D331D53-C55B-4F17-BE82-1967BE04D3A9}" destId="{DC7A011F-68AC-4C82-B9FB-3B92B5E65918}" srcOrd="0" destOrd="0" presId="urn:microsoft.com/office/officeart/2005/8/layout/radial5"/>
    <dgm:cxn modelId="{6C6F6792-1919-40CD-940A-FB3C30644389}" srcId="{D3C418E2-214F-498D-924A-9BAFA354FE11}" destId="{21F38359-7CC7-42BF-84D1-55864637BE3A}" srcOrd="0" destOrd="0" parTransId="{C1AB41EF-3E2F-46B2-8BD8-EC8E8CCECBAC}" sibTransId="{C4956621-6E74-4EF1-904F-5914EBE1AA71}"/>
    <dgm:cxn modelId="{65A48A19-0586-47B4-88B6-CE02E93721D7}" type="presOf" srcId="{D3C418E2-214F-498D-924A-9BAFA354FE11}" destId="{AD3A74F5-683A-4FB8-970B-12B41CAC55FA}" srcOrd="0" destOrd="0" presId="urn:microsoft.com/office/officeart/2005/8/layout/radial5"/>
    <dgm:cxn modelId="{45EDC033-B9F3-46A0-A21C-E0171B3BE2B1}" srcId="{D3C418E2-214F-498D-924A-9BAFA354FE11}" destId="{B8A752D0-B1DA-439D-BEF3-1D6BEB076FEB}" srcOrd="2" destOrd="0" parTransId="{6D331D53-C55B-4F17-BE82-1967BE04D3A9}" sibTransId="{A3304AD2-EF36-49F4-9CC3-AA806E32E612}"/>
    <dgm:cxn modelId="{245789EE-BCBB-4036-B1B5-11FE4B1B20EB}" type="presOf" srcId="{D1AFDDB7-7592-4A6B-AF26-9E217CB48E88}" destId="{75333343-F7F7-42CE-B7CB-B1608ECC3563}" srcOrd="1" destOrd="0" presId="urn:microsoft.com/office/officeart/2005/8/layout/radial5"/>
    <dgm:cxn modelId="{B70E546A-BB64-4ECD-A3E5-9A0B2B1E0845}" type="presOf" srcId="{F5D56511-F89B-44AB-BEDF-4CAD3F4AEA85}" destId="{D2F0E5A1-30E2-461B-B3C5-2D88C43AACDE}" srcOrd="0" destOrd="0" presId="urn:microsoft.com/office/officeart/2005/8/layout/radial5"/>
    <dgm:cxn modelId="{5A5137E4-0652-429D-9BC2-61C8ACE8EAA5}" srcId="{EB3C148D-6CCB-41BA-ADDD-CB676013E797}" destId="{D3C418E2-214F-498D-924A-9BAFA354FE11}" srcOrd="0" destOrd="0" parTransId="{68ED9A61-9473-4BD3-B4DA-C037C433897A}" sibTransId="{2E6C4D2A-795B-4679-BD3B-87CE970AB4AE}"/>
    <dgm:cxn modelId="{F6FBF529-EE58-4DFA-B0BD-5A3E419C53E5}" srcId="{D3C418E2-214F-498D-924A-9BAFA354FE11}" destId="{64E78DF0-CA3F-47CF-A469-4ED48DAF20C1}" srcOrd="5" destOrd="0" parTransId="{D1AFDDB7-7592-4A6B-AF26-9E217CB48E88}" sibTransId="{7B59ACAA-8E04-4627-9FB2-6D18B77029E4}"/>
    <dgm:cxn modelId="{FB965888-53ED-4CAA-B0D3-FA1032F7BB8D}" srcId="{EB3C148D-6CCB-41BA-ADDD-CB676013E797}" destId="{785B314A-97C7-4E3F-AF59-1269DD84A807}" srcOrd="2" destOrd="0" parTransId="{734A3C7D-3B52-491B-9B7A-C4FAE9B50BC9}" sibTransId="{02520A76-D8B3-417C-9462-5EEEC7BB734D}"/>
    <dgm:cxn modelId="{99AEEAFC-19AE-429E-AD75-6BDA4083DD37}" srcId="{D3C418E2-214F-498D-924A-9BAFA354FE11}" destId="{D4512FFB-285C-4BDA-B395-77BE4747CA16}" srcOrd="3" destOrd="0" parTransId="{D3AC3B71-2B44-4340-AF67-B85C136C1C7F}" sibTransId="{04A56CC8-812D-4D99-AB3A-642EDE5CF79F}"/>
    <dgm:cxn modelId="{94A3AA85-44AB-44A0-A405-03CB5C51D6DF}" type="presOf" srcId="{B8A752D0-B1DA-439D-BEF3-1D6BEB076FEB}" destId="{40630578-C9EB-497A-8310-55F4B0E4662D}" srcOrd="0" destOrd="0" presId="urn:microsoft.com/office/officeart/2005/8/layout/radial5"/>
    <dgm:cxn modelId="{4868A56F-1C25-4405-B78A-53452891A5B7}" type="presOf" srcId="{9F455BC5-DB35-4914-844A-A47E71FD18FE}" destId="{E702E92E-A094-4283-8FD4-A032D5328AC1}" srcOrd="0" destOrd="0" presId="urn:microsoft.com/office/officeart/2005/8/layout/radial5"/>
    <dgm:cxn modelId="{EB15567E-6655-40BF-91F1-BFC99FB4410A}" type="presOf" srcId="{2F43DAB5-DE21-4C2F-94C7-674D14C0B698}" destId="{646E510D-E88F-4E7D-B6FA-9E7C9DA683C0}" srcOrd="1" destOrd="0" presId="urn:microsoft.com/office/officeart/2005/8/layout/radial5"/>
    <dgm:cxn modelId="{CDA07D7F-7E97-43AA-8C64-B2D63A8CDE04}" type="presOf" srcId="{D3AC3B71-2B44-4340-AF67-B85C136C1C7F}" destId="{FB512D06-A756-46D1-8FD4-1ACF53080F21}" srcOrd="1" destOrd="0" presId="urn:microsoft.com/office/officeart/2005/8/layout/radial5"/>
    <dgm:cxn modelId="{12DA49FF-746E-469C-A82E-B08CF3D66451}" type="presOf" srcId="{6D331D53-C55B-4F17-BE82-1967BE04D3A9}" destId="{5902B782-C608-4C11-A416-9C79682DC799}" srcOrd="1" destOrd="0" presId="urn:microsoft.com/office/officeart/2005/8/layout/radial5"/>
    <dgm:cxn modelId="{EA39179F-63F3-4E48-A627-03F8478C2F28}" srcId="{EB3C148D-6CCB-41BA-ADDD-CB676013E797}" destId="{B579923D-202F-45AA-9616-DAE336CE8340}" srcOrd="1" destOrd="0" parTransId="{9D38DD03-55E2-4021-BF7F-C1E426D59F97}" sibTransId="{71A5EB06-E2AA-4C71-B38F-6D42673DEA6C}"/>
    <dgm:cxn modelId="{7CCACA70-11BC-4F73-9177-6EE28F2C133F}" srcId="{D3C418E2-214F-498D-924A-9BAFA354FE11}" destId="{9F455BC5-DB35-4914-844A-A47E71FD18FE}" srcOrd="4" destOrd="0" parTransId="{D733BD7E-3427-45BA-9CD2-98580CC4FCF1}" sibTransId="{76E33365-7F8C-4E52-9B6B-74E0F24D8591}"/>
    <dgm:cxn modelId="{A0475D36-87D1-4678-8D68-EBD92B5719D8}" type="presOf" srcId="{D1AFDDB7-7592-4A6B-AF26-9E217CB48E88}" destId="{AF8B10DD-F348-4814-AE26-99D6E2AB2720}" srcOrd="0" destOrd="0" presId="urn:microsoft.com/office/officeart/2005/8/layout/radial5"/>
    <dgm:cxn modelId="{E3E24593-5BBA-4F67-BD69-3E3A16B3142C}" srcId="{EB3C148D-6CCB-41BA-ADDD-CB676013E797}" destId="{533F08EA-D59A-48F0-8544-45F014737071}" srcOrd="3" destOrd="0" parTransId="{19643307-99F0-4FCC-9CD4-EA29239FBB12}" sibTransId="{F22F4C21-772D-4BB8-8D57-A590CECFE48F}"/>
    <dgm:cxn modelId="{60FB46AD-497C-431D-91EE-4A817353CEE0}" type="presOf" srcId="{64E78DF0-CA3F-47CF-A469-4ED48DAF20C1}" destId="{41172EB5-9F67-4A0A-9BC4-2BC8255337CC}" srcOrd="0" destOrd="0" presId="urn:microsoft.com/office/officeart/2005/8/layout/radial5"/>
    <dgm:cxn modelId="{07CD25DC-56BD-4527-9EA6-8DA1AFCB0026}" type="presOf" srcId="{EB3C148D-6CCB-41BA-ADDD-CB676013E797}" destId="{282C5D1F-5C34-495D-9F00-1CED56CA7A34}" srcOrd="0" destOrd="0" presId="urn:microsoft.com/office/officeart/2005/8/layout/radial5"/>
    <dgm:cxn modelId="{C686DFAF-E449-47C0-AB73-DFA78EA270D7}" type="presOf" srcId="{21F38359-7CC7-42BF-84D1-55864637BE3A}" destId="{C5E3796B-6FA1-4152-84A3-8DD33D975564}" srcOrd="0" destOrd="0" presId="urn:microsoft.com/office/officeart/2005/8/layout/radial5"/>
    <dgm:cxn modelId="{F819CDDE-A7F3-44FF-98F8-BE014E7301E5}" type="presOf" srcId="{D733BD7E-3427-45BA-9CD2-98580CC4FCF1}" destId="{5AE61860-2F5D-4096-9F05-D1AE4C6B5245}" srcOrd="1" destOrd="0" presId="urn:microsoft.com/office/officeart/2005/8/layout/radial5"/>
    <dgm:cxn modelId="{A10DB485-B6A3-4DD7-A959-9FE1CDBC2EE9}" type="presOf" srcId="{C1AB41EF-3E2F-46B2-8BD8-EC8E8CCECBAC}" destId="{B6CCA873-9101-496D-AA79-3586BE95AC25}" srcOrd="0" destOrd="0" presId="urn:microsoft.com/office/officeart/2005/8/layout/radial5"/>
    <dgm:cxn modelId="{72D4412F-D575-442D-B41D-F1619159EAED}" type="presParOf" srcId="{282C5D1F-5C34-495D-9F00-1CED56CA7A34}" destId="{AD3A74F5-683A-4FB8-970B-12B41CAC55FA}" srcOrd="0" destOrd="0" presId="urn:microsoft.com/office/officeart/2005/8/layout/radial5"/>
    <dgm:cxn modelId="{8178B35B-98FA-4F11-ADF4-D340FEAC88AF}" type="presParOf" srcId="{282C5D1F-5C34-495D-9F00-1CED56CA7A34}" destId="{B6CCA873-9101-496D-AA79-3586BE95AC25}" srcOrd="1" destOrd="0" presId="urn:microsoft.com/office/officeart/2005/8/layout/radial5"/>
    <dgm:cxn modelId="{68E25B3F-098C-4079-B9B4-7461F8CC0638}" type="presParOf" srcId="{B6CCA873-9101-496D-AA79-3586BE95AC25}" destId="{C9D032A9-9EFB-4F42-999A-08287A9F5B35}" srcOrd="0" destOrd="0" presId="urn:microsoft.com/office/officeart/2005/8/layout/radial5"/>
    <dgm:cxn modelId="{6552D526-F5FE-47E7-AC6A-5B5205CCD6E2}" type="presParOf" srcId="{282C5D1F-5C34-495D-9F00-1CED56CA7A34}" destId="{C5E3796B-6FA1-4152-84A3-8DD33D975564}" srcOrd="2" destOrd="0" presId="urn:microsoft.com/office/officeart/2005/8/layout/radial5"/>
    <dgm:cxn modelId="{D65EAB40-3346-42A9-A2B9-B4F986904273}" type="presParOf" srcId="{282C5D1F-5C34-495D-9F00-1CED56CA7A34}" destId="{69E307DF-CD5C-49E5-A4C2-516A3EC655CF}" srcOrd="3" destOrd="0" presId="urn:microsoft.com/office/officeart/2005/8/layout/radial5"/>
    <dgm:cxn modelId="{98699E20-041C-4200-9037-A92461D1B28A}" type="presParOf" srcId="{69E307DF-CD5C-49E5-A4C2-516A3EC655CF}" destId="{646E510D-E88F-4E7D-B6FA-9E7C9DA683C0}" srcOrd="0" destOrd="0" presId="urn:microsoft.com/office/officeart/2005/8/layout/radial5"/>
    <dgm:cxn modelId="{9B89E3AB-1A15-41DC-AF9A-26F373237124}" type="presParOf" srcId="{282C5D1F-5C34-495D-9F00-1CED56CA7A34}" destId="{D2F0E5A1-30E2-461B-B3C5-2D88C43AACDE}" srcOrd="4" destOrd="0" presId="urn:microsoft.com/office/officeart/2005/8/layout/radial5"/>
    <dgm:cxn modelId="{B7033A88-CF11-4426-940F-9C61BBA888B3}" type="presParOf" srcId="{282C5D1F-5C34-495D-9F00-1CED56CA7A34}" destId="{DC7A011F-68AC-4C82-B9FB-3B92B5E65918}" srcOrd="5" destOrd="0" presId="urn:microsoft.com/office/officeart/2005/8/layout/radial5"/>
    <dgm:cxn modelId="{F8F2F32E-6C2E-4C5F-9D3B-2FD6FFF924B7}" type="presParOf" srcId="{DC7A011F-68AC-4C82-B9FB-3B92B5E65918}" destId="{5902B782-C608-4C11-A416-9C79682DC799}" srcOrd="0" destOrd="0" presId="urn:microsoft.com/office/officeart/2005/8/layout/radial5"/>
    <dgm:cxn modelId="{772E3732-6311-461A-9C25-D67F0F244ED3}" type="presParOf" srcId="{282C5D1F-5C34-495D-9F00-1CED56CA7A34}" destId="{40630578-C9EB-497A-8310-55F4B0E4662D}" srcOrd="6" destOrd="0" presId="urn:microsoft.com/office/officeart/2005/8/layout/radial5"/>
    <dgm:cxn modelId="{137CE45A-314F-44D2-9A42-FF1479509438}" type="presParOf" srcId="{282C5D1F-5C34-495D-9F00-1CED56CA7A34}" destId="{11B1CED1-538D-4BBE-BA8D-19DF6AECB407}" srcOrd="7" destOrd="0" presId="urn:microsoft.com/office/officeart/2005/8/layout/radial5"/>
    <dgm:cxn modelId="{A265BBE9-CEAC-43D3-B085-6366D63A5306}" type="presParOf" srcId="{11B1CED1-538D-4BBE-BA8D-19DF6AECB407}" destId="{FB512D06-A756-46D1-8FD4-1ACF53080F21}" srcOrd="0" destOrd="0" presId="urn:microsoft.com/office/officeart/2005/8/layout/radial5"/>
    <dgm:cxn modelId="{6817F2E2-4CAD-4C35-9EB9-3DFF4596D75A}" type="presParOf" srcId="{282C5D1F-5C34-495D-9F00-1CED56CA7A34}" destId="{558B5E3B-094F-4757-8256-5CB2C2DB5CEC}" srcOrd="8" destOrd="0" presId="urn:microsoft.com/office/officeart/2005/8/layout/radial5"/>
    <dgm:cxn modelId="{848A9BAB-7F5E-4AA3-9694-6364411B9857}" type="presParOf" srcId="{282C5D1F-5C34-495D-9F00-1CED56CA7A34}" destId="{2BF2C9B9-551E-487D-A239-E50043FA1502}" srcOrd="9" destOrd="0" presId="urn:microsoft.com/office/officeart/2005/8/layout/radial5"/>
    <dgm:cxn modelId="{BDF7E4EF-11A5-48F3-B8CB-3B10BC921838}" type="presParOf" srcId="{2BF2C9B9-551E-487D-A239-E50043FA1502}" destId="{5AE61860-2F5D-4096-9F05-D1AE4C6B5245}" srcOrd="0" destOrd="0" presId="urn:microsoft.com/office/officeart/2005/8/layout/radial5"/>
    <dgm:cxn modelId="{77BE0D64-596A-41CC-B414-4B18F8CCBF81}" type="presParOf" srcId="{282C5D1F-5C34-495D-9F00-1CED56CA7A34}" destId="{E702E92E-A094-4283-8FD4-A032D5328AC1}" srcOrd="10" destOrd="0" presId="urn:microsoft.com/office/officeart/2005/8/layout/radial5"/>
    <dgm:cxn modelId="{2C343BCF-B397-4A56-9666-518C0DD67FAF}" type="presParOf" srcId="{282C5D1F-5C34-495D-9F00-1CED56CA7A34}" destId="{AF8B10DD-F348-4814-AE26-99D6E2AB2720}" srcOrd="11" destOrd="0" presId="urn:microsoft.com/office/officeart/2005/8/layout/radial5"/>
    <dgm:cxn modelId="{82329371-7DF2-43A4-9FB4-AA7302BC3508}" type="presParOf" srcId="{AF8B10DD-F348-4814-AE26-99D6E2AB2720}" destId="{75333343-F7F7-42CE-B7CB-B1608ECC3563}" srcOrd="0" destOrd="0" presId="urn:microsoft.com/office/officeart/2005/8/layout/radial5"/>
    <dgm:cxn modelId="{711BA8D4-83B8-48B2-A851-B53648A1444C}" type="presParOf" srcId="{282C5D1F-5C34-495D-9F00-1CED56CA7A34}" destId="{41172EB5-9F67-4A0A-9BC4-2BC8255337C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4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4"/>
      <dgm:spPr/>
    </dgm:pt>
    <dgm:pt modelId="{C83A0EF3-93C0-466D-A8DD-089A16754FBD}" type="pres">
      <dgm:prSet presAssocID="{976137AC-44DC-48C5-9952-42CB49B018E3}" presName="dstNode" presStyleLbl="node1" presStyleIdx="0" presStyleCnt="4"/>
      <dgm:spPr/>
    </dgm:pt>
    <dgm:pt modelId="{A0C10F79-9F6B-42B4-9395-46CABC14190B}" type="pres">
      <dgm:prSet presAssocID="{2505545A-EE86-477D-B007-855E67E885B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4"/>
      <dgm:spPr/>
    </dgm:pt>
    <dgm:pt modelId="{50BC3A3D-60DC-48AC-ADBF-F8957BE14C1C}" type="pres">
      <dgm:prSet presAssocID="{A5301CBB-6FD7-4BFA-A680-5DDE91BE17B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7D99-10D6-4586-9C5C-F4BA373A11F2}" type="pres">
      <dgm:prSet presAssocID="{A5301CBB-6FD7-4BFA-A680-5DDE91BE17B7}" presName="accent_2" presStyleCnt="0"/>
      <dgm:spPr/>
    </dgm:pt>
    <dgm:pt modelId="{8E9A79AD-D5D8-4846-9709-A0FC878228A8}" type="pres">
      <dgm:prSet presAssocID="{A5301CBB-6FD7-4BFA-A680-5DDE91BE17B7}" presName="accentRepeatNode" presStyleLbl="solidFgAcc1" presStyleIdx="1" presStyleCnt="4"/>
      <dgm:spPr/>
    </dgm:pt>
    <dgm:pt modelId="{D8164F47-55FC-4F28-BD2D-C5AA53A038CE}" type="pres">
      <dgm:prSet presAssocID="{32576207-BE09-401A-8D4A-A0595FD3CD2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3A24A-8426-4908-B55F-E998819AE2C1}" type="pres">
      <dgm:prSet presAssocID="{32576207-BE09-401A-8D4A-A0595FD3CD20}" presName="accent_3" presStyleCnt="0"/>
      <dgm:spPr/>
    </dgm:pt>
    <dgm:pt modelId="{6BD23450-0A43-4524-9D9C-4EEC66926AD5}" type="pres">
      <dgm:prSet presAssocID="{32576207-BE09-401A-8D4A-A0595FD3CD20}" presName="accentRepeatNode" presStyleLbl="solidFgAcc1" presStyleIdx="2" presStyleCnt="4"/>
      <dgm:spPr/>
    </dgm:pt>
    <dgm:pt modelId="{A3EB2A3D-E728-4CEF-9E43-37F46DD1F731}" type="pres">
      <dgm:prSet presAssocID="{D64BE623-2771-4137-81E3-3EE4F466851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EFDD2-72EE-4156-A7F6-47AD3D6CD1FE}" type="pres">
      <dgm:prSet presAssocID="{D64BE623-2771-4137-81E3-3EE4F4668513}" presName="accent_4" presStyleCnt="0"/>
      <dgm:spPr/>
    </dgm:pt>
    <dgm:pt modelId="{BEED5C14-D7ED-40B9-87AD-0EE9A8E26EFA}" type="pres">
      <dgm:prSet presAssocID="{D64BE623-2771-4137-81E3-3EE4F4668513}" presName="accentRepeatNode" presStyleLbl="solidFgAcc1" presStyleIdx="3" presStyleCnt="4"/>
      <dgm:spPr/>
    </dgm:pt>
  </dgm:ptLst>
  <dgm:cxnLst>
    <dgm:cxn modelId="{6CD82478-1678-4344-984E-1F2C6ADC6DB2}" type="presOf" srcId="{32576207-BE09-401A-8D4A-A0595FD3CD20}" destId="{D8164F47-55FC-4F28-BD2D-C5AA53A038CE}" srcOrd="0" destOrd="0" presId="urn:microsoft.com/office/officeart/2008/layout/VerticalCurvedList"/>
    <dgm:cxn modelId="{C9475F91-8370-4617-A2D0-6B7FB32EC579}" type="presOf" srcId="{A5301CBB-6FD7-4BFA-A680-5DDE91BE17B7}" destId="{50BC3A3D-60DC-48AC-ADBF-F8957BE14C1C}" srcOrd="0" destOrd="0" presId="urn:microsoft.com/office/officeart/2008/layout/VerticalCurvedList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3E54B2C3-7C81-4BF3-BAD5-0ECF2C3E664D}" srcId="{976137AC-44DC-48C5-9952-42CB49B018E3}" destId="{A5301CBB-6FD7-4BFA-A680-5DDE91BE17B7}" srcOrd="1" destOrd="0" parTransId="{92E10C01-0247-44FE-BD67-D4ED7F40662A}" sibTransId="{222269B5-1A47-4CCF-8CC8-8B9FEBAD13EC}"/>
    <dgm:cxn modelId="{D82BBE1C-75DC-4EFF-8A0A-9DC5887C8AEC}" srcId="{976137AC-44DC-48C5-9952-42CB49B018E3}" destId="{D64BE623-2771-4137-81E3-3EE4F4668513}" srcOrd="3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2" destOrd="0" parTransId="{1C8267E3-5755-41E7-BF45-7C3A9B53DDEF}" sibTransId="{A3823943-A6FC-4560-8086-2E2362E5E9E2}"/>
    <dgm:cxn modelId="{FD78D6FA-642D-43F4-B604-0E610400344D}" type="presOf" srcId="{D64BE623-2771-4137-81E3-3EE4F4668513}" destId="{A3EB2A3D-E728-4CEF-9E43-37F46DD1F731}" srcOrd="0" destOrd="0" presId="urn:microsoft.com/office/officeart/2008/layout/VerticalCurvedList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93517063-E302-4BC7-B377-6C7F300B91FC}" type="presParOf" srcId="{BDDA935E-1247-4007-A4A1-B1EF73C1AAAE}" destId="{50BC3A3D-60DC-48AC-ADBF-F8957BE14C1C}" srcOrd="3" destOrd="0" presId="urn:microsoft.com/office/officeart/2008/layout/VerticalCurvedList"/>
    <dgm:cxn modelId="{47F9EF69-350D-4338-A14D-FC7A59D77B70}" type="presParOf" srcId="{BDDA935E-1247-4007-A4A1-B1EF73C1AAAE}" destId="{E0EA7D99-10D6-4586-9C5C-F4BA373A11F2}" srcOrd="4" destOrd="0" presId="urn:microsoft.com/office/officeart/2008/layout/VerticalCurvedList"/>
    <dgm:cxn modelId="{F89214B5-B0D3-4925-B062-6A49433FA07F}" type="presParOf" srcId="{E0EA7D99-10D6-4586-9C5C-F4BA373A11F2}" destId="{8E9A79AD-D5D8-4846-9709-A0FC878228A8}" srcOrd="0" destOrd="0" presId="urn:microsoft.com/office/officeart/2008/layout/VerticalCurvedList"/>
    <dgm:cxn modelId="{96CC71A2-3F90-4414-A4D6-95BF68EBCFDC}" type="presParOf" srcId="{BDDA935E-1247-4007-A4A1-B1EF73C1AAAE}" destId="{D8164F47-55FC-4F28-BD2D-C5AA53A038CE}" srcOrd="5" destOrd="0" presId="urn:microsoft.com/office/officeart/2008/layout/VerticalCurvedList"/>
    <dgm:cxn modelId="{98A08C02-2BC1-4ADA-A7BF-26C6650AE7B8}" type="presParOf" srcId="{BDDA935E-1247-4007-A4A1-B1EF73C1AAAE}" destId="{22D3A24A-8426-4908-B55F-E998819AE2C1}" srcOrd="6" destOrd="0" presId="urn:microsoft.com/office/officeart/2008/layout/VerticalCurvedList"/>
    <dgm:cxn modelId="{3DBC1F6F-5729-40FF-A2F0-30F6A32C0C8F}" type="presParOf" srcId="{22D3A24A-8426-4908-B55F-E998819AE2C1}" destId="{6BD23450-0A43-4524-9D9C-4EEC66926AD5}" srcOrd="0" destOrd="0" presId="urn:microsoft.com/office/officeart/2008/layout/VerticalCurvedList"/>
    <dgm:cxn modelId="{6E3A9E57-1D7A-42F5-9084-DA018CE9AA06}" type="presParOf" srcId="{BDDA935E-1247-4007-A4A1-B1EF73C1AAAE}" destId="{A3EB2A3D-E728-4CEF-9E43-37F46DD1F731}" srcOrd="7" destOrd="0" presId="urn:microsoft.com/office/officeart/2008/layout/VerticalCurvedList"/>
    <dgm:cxn modelId="{94F1277E-B0F0-4585-AEE2-8F470274A909}" type="presParOf" srcId="{BDDA935E-1247-4007-A4A1-B1EF73C1AAAE}" destId="{590EFDD2-72EE-4156-A7F6-47AD3D6CD1FE}" srcOrd="8" destOrd="0" presId="urn:microsoft.com/office/officeart/2008/layout/VerticalCurvedList"/>
    <dgm:cxn modelId="{7A692CAD-3546-420D-AAB7-019367717F0B}" type="presParOf" srcId="{590EFDD2-72EE-4156-A7F6-47AD3D6CD1FE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store, wide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store/ 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A74F5-683A-4FB8-970B-12B41CAC55FA}">
      <dsp:nvSpPr>
        <dsp:cNvPr id="0" name=""/>
        <dsp:cNvSpPr/>
      </dsp:nvSpPr>
      <dsp:spPr>
        <a:xfrm>
          <a:off x="3151560" y="1877750"/>
          <a:ext cx="1339739" cy="1339739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RDBMS</a:t>
          </a:r>
          <a:endParaRPr lang="vi-VN" sz="2000" kern="1200" dirty="0"/>
        </a:p>
      </dsp:txBody>
      <dsp:txXfrm>
        <a:off x="3347760" y="2073950"/>
        <a:ext cx="947339" cy="947339"/>
      </dsp:txXfrm>
    </dsp:sp>
    <dsp:sp modelId="{B6CCA873-9101-496D-AA79-3586BE95AC25}">
      <dsp:nvSpPr>
        <dsp:cNvPr id="0" name=""/>
        <dsp:cNvSpPr/>
      </dsp:nvSpPr>
      <dsp:spPr>
        <a:xfrm rot="16200000">
          <a:off x="3679602" y="139042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1524073"/>
        <a:ext cx="198559" cy="273307"/>
      </dsp:txXfrm>
    </dsp:sp>
    <dsp:sp modelId="{C5E3796B-6FA1-4152-84A3-8DD33D975564}">
      <dsp:nvSpPr>
        <dsp:cNvPr id="0" name=""/>
        <dsp:cNvSpPr/>
      </dsp:nvSpPr>
      <dsp:spPr>
        <a:xfrm>
          <a:off x="3151560" y="2812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</a:t>
          </a:r>
          <a:endParaRPr lang="vi-VN" sz="1500" kern="1200" dirty="0"/>
        </a:p>
      </dsp:txBody>
      <dsp:txXfrm>
        <a:off x="3347760" y="199012"/>
        <a:ext cx="947339" cy="947339"/>
      </dsp:txXfrm>
    </dsp:sp>
    <dsp:sp modelId="{69E307DF-CD5C-49E5-A4C2-516A3EC655CF}">
      <dsp:nvSpPr>
        <dsp:cNvPr id="0" name=""/>
        <dsp:cNvSpPr/>
      </dsp:nvSpPr>
      <dsp:spPr>
        <a:xfrm rot="19800000">
          <a:off x="4484521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1967519"/>
        <a:ext cx="198559" cy="273307"/>
      </dsp:txXfrm>
    </dsp:sp>
    <dsp:sp modelId="{D2F0E5A1-30E2-461B-B3C5-2D88C43AACDE}">
      <dsp:nvSpPr>
        <dsp:cNvPr id="0" name=""/>
        <dsp:cNvSpPr/>
      </dsp:nvSpPr>
      <dsp:spPr>
        <a:xfrm>
          <a:off x="4775304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model</a:t>
          </a:r>
          <a:endParaRPr lang="vi-VN" sz="1500" kern="1200" dirty="0"/>
        </a:p>
      </dsp:txBody>
      <dsp:txXfrm>
        <a:off x="4971504" y="1136481"/>
        <a:ext cx="947339" cy="947339"/>
      </dsp:txXfrm>
    </dsp:sp>
    <dsp:sp modelId="{DC7A011F-68AC-4C82-B9FB-3B92B5E65918}">
      <dsp:nvSpPr>
        <dsp:cNvPr id="0" name=""/>
        <dsp:cNvSpPr/>
      </dsp:nvSpPr>
      <dsp:spPr>
        <a:xfrm rot="1800000">
          <a:off x="4484521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2854412"/>
        <a:ext cx="198559" cy="273307"/>
      </dsp:txXfrm>
    </dsp:sp>
    <dsp:sp modelId="{40630578-C9EB-497A-8310-55F4B0E4662D}">
      <dsp:nvSpPr>
        <dsp:cNvPr id="0" name=""/>
        <dsp:cNvSpPr/>
      </dsp:nvSpPr>
      <dsp:spPr>
        <a:xfrm>
          <a:off x="4775304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Foreign</a:t>
          </a:r>
          <a:r>
            <a:rPr lang="vi-VN" sz="1500" kern="1200" dirty="0" smtClean="0"/>
            <a:t> </a:t>
          </a:r>
          <a:r>
            <a:rPr lang="vi-VN" sz="1500" kern="1200" dirty="0" err="1" smtClean="0"/>
            <a:t>keys</a:t>
          </a:r>
          <a:endParaRPr lang="vi-VN" sz="1500" kern="1200" dirty="0"/>
        </a:p>
      </dsp:txBody>
      <dsp:txXfrm>
        <a:off x="4971504" y="3011419"/>
        <a:ext cx="947339" cy="947339"/>
      </dsp:txXfrm>
    </dsp:sp>
    <dsp:sp modelId="{11B1CED1-538D-4BBE-BA8D-19DF6AECB407}">
      <dsp:nvSpPr>
        <dsp:cNvPr id="0" name=""/>
        <dsp:cNvSpPr/>
      </dsp:nvSpPr>
      <dsp:spPr>
        <a:xfrm rot="5400000">
          <a:off x="3679602" y="3249305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3297859"/>
        <a:ext cx="198559" cy="273307"/>
      </dsp:txXfrm>
    </dsp:sp>
    <dsp:sp modelId="{558B5E3B-094F-4757-8256-5CB2C2DB5CEC}">
      <dsp:nvSpPr>
        <dsp:cNvPr id="0" name=""/>
        <dsp:cNvSpPr/>
      </dsp:nvSpPr>
      <dsp:spPr>
        <a:xfrm>
          <a:off x="3151560" y="3752688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Schema</a:t>
          </a:r>
          <a:endParaRPr lang="vi-VN" sz="1500" kern="1200" dirty="0"/>
        </a:p>
      </dsp:txBody>
      <dsp:txXfrm>
        <a:off x="3347760" y="3948888"/>
        <a:ext cx="947339" cy="947339"/>
      </dsp:txXfrm>
    </dsp:sp>
    <dsp:sp modelId="{2BF2C9B9-551E-487D-A239-E50043FA1502}">
      <dsp:nvSpPr>
        <dsp:cNvPr id="0" name=""/>
        <dsp:cNvSpPr/>
      </dsp:nvSpPr>
      <dsp:spPr>
        <a:xfrm rot="9000000">
          <a:off x="2874682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2854412"/>
        <a:ext cx="198559" cy="273307"/>
      </dsp:txXfrm>
    </dsp:sp>
    <dsp:sp modelId="{E702E92E-A094-4283-8FD4-A032D5328AC1}">
      <dsp:nvSpPr>
        <dsp:cNvPr id="0" name=""/>
        <dsp:cNvSpPr/>
      </dsp:nvSpPr>
      <dsp:spPr>
        <a:xfrm>
          <a:off x="1527816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Transaction</a:t>
          </a:r>
          <a:endParaRPr lang="vi-VN" sz="1500" kern="1200" dirty="0"/>
        </a:p>
      </dsp:txBody>
      <dsp:txXfrm>
        <a:off x="1724016" y="3011419"/>
        <a:ext cx="947339" cy="947339"/>
      </dsp:txXfrm>
    </dsp:sp>
    <dsp:sp modelId="{AF8B10DD-F348-4814-AE26-99D6E2AB2720}">
      <dsp:nvSpPr>
        <dsp:cNvPr id="0" name=""/>
        <dsp:cNvSpPr/>
      </dsp:nvSpPr>
      <dsp:spPr>
        <a:xfrm rot="12600000">
          <a:off x="2874682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1967519"/>
        <a:ext cx="198559" cy="273307"/>
      </dsp:txXfrm>
    </dsp:sp>
    <dsp:sp modelId="{41172EB5-9F67-4A0A-9BC4-2BC8255337CC}">
      <dsp:nvSpPr>
        <dsp:cNvPr id="0" name=""/>
        <dsp:cNvSpPr/>
      </dsp:nvSpPr>
      <dsp:spPr>
        <a:xfrm>
          <a:off x="1527816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Table/Row</a:t>
          </a:r>
          <a:endParaRPr lang="vi-VN" sz="1500" kern="1200" dirty="0"/>
        </a:p>
      </dsp:txBody>
      <dsp:txXfrm>
        <a:off x="1724016" y="1136481"/>
        <a:ext cx="947339" cy="947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3DC2F-0845-4002-B5A0-4C11C0C277F6}">
      <dsp:nvSpPr>
        <dsp:cNvPr id="0" name=""/>
        <dsp:cNvSpPr/>
      </dsp:nvSpPr>
      <dsp:spPr>
        <a:xfrm>
          <a:off x="-5725427" y="-876363"/>
          <a:ext cx="6816471" cy="681647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0F79-9F6B-42B4-9395-46CABC14190B}">
      <dsp:nvSpPr>
        <dsp:cNvPr id="0" name=""/>
        <dsp:cNvSpPr/>
      </dsp:nvSpPr>
      <dsp:spPr>
        <a:xfrm>
          <a:off x="571106" y="389300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NoSQL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kiến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trúc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phân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loại</a:t>
          </a:r>
          <a:endParaRPr lang="vi-VN" sz="2800" kern="1200" dirty="0"/>
        </a:p>
      </dsp:txBody>
      <dsp:txXfrm>
        <a:off x="571106" y="389300"/>
        <a:ext cx="6953533" cy="779006"/>
      </dsp:txXfrm>
    </dsp:sp>
    <dsp:sp modelId="{8491E2FD-2149-4656-9AC1-4CA8877A600D}">
      <dsp:nvSpPr>
        <dsp:cNvPr id="0" name=""/>
        <dsp:cNvSpPr/>
      </dsp:nvSpPr>
      <dsp:spPr>
        <a:xfrm>
          <a:off x="84227" y="291924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C3A3D-60DC-48AC-ADBF-F8957BE14C1C}">
      <dsp:nvSpPr>
        <dsp:cNvPr id="0" name=""/>
        <dsp:cNvSpPr/>
      </dsp:nvSpPr>
      <dsp:spPr>
        <a:xfrm>
          <a:off x="1017728" y="1558012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Cách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thiết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kế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cơ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sở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dữ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liệu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endParaRPr lang="vi-VN" sz="2800" kern="1200" dirty="0"/>
        </a:p>
      </dsp:txBody>
      <dsp:txXfrm>
        <a:off x="1017728" y="1558012"/>
        <a:ext cx="6506911" cy="779006"/>
      </dsp:txXfrm>
    </dsp:sp>
    <dsp:sp modelId="{8E9A79AD-D5D8-4846-9709-A0FC878228A8}">
      <dsp:nvSpPr>
        <dsp:cNvPr id="0" name=""/>
        <dsp:cNvSpPr/>
      </dsp:nvSpPr>
      <dsp:spPr>
        <a:xfrm>
          <a:off x="530849" y="1460636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164F47-55FC-4F28-BD2D-C5AA53A038CE}">
      <dsp:nvSpPr>
        <dsp:cNvPr id="0" name=""/>
        <dsp:cNvSpPr/>
      </dsp:nvSpPr>
      <dsp:spPr>
        <a:xfrm>
          <a:off x="1017728" y="2726724"/>
          <a:ext cx="6506911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Tìm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hiểu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các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triển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khai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NoSQL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phổ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biến</a:t>
          </a:r>
          <a:endParaRPr lang="vi-VN" sz="2800" kern="1200" dirty="0"/>
        </a:p>
      </dsp:txBody>
      <dsp:txXfrm>
        <a:off x="1017728" y="2726724"/>
        <a:ext cx="6506911" cy="779006"/>
      </dsp:txXfrm>
    </dsp:sp>
    <dsp:sp modelId="{6BD23450-0A43-4524-9D9C-4EEC66926AD5}">
      <dsp:nvSpPr>
        <dsp:cNvPr id="0" name=""/>
        <dsp:cNvSpPr/>
      </dsp:nvSpPr>
      <dsp:spPr>
        <a:xfrm>
          <a:off x="530849" y="2629349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EB2A3D-E728-4CEF-9E43-37F46DD1F731}">
      <dsp:nvSpPr>
        <dsp:cNvPr id="0" name=""/>
        <dsp:cNvSpPr/>
      </dsp:nvSpPr>
      <dsp:spPr>
        <a:xfrm>
          <a:off x="571106" y="3895436"/>
          <a:ext cx="6953533" cy="7790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833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Xây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dựng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một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ứng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dụng</a:t>
          </a:r>
          <a:endParaRPr lang="vi-VN" sz="2800" kern="1200" dirty="0"/>
        </a:p>
      </dsp:txBody>
      <dsp:txXfrm>
        <a:off x="571106" y="3895436"/>
        <a:ext cx="6953533" cy="779006"/>
      </dsp:txXfrm>
    </dsp:sp>
    <dsp:sp modelId="{BEED5C14-D7ED-40B9-87AD-0EE9A8E26EFA}">
      <dsp:nvSpPr>
        <dsp:cNvPr id="0" name=""/>
        <dsp:cNvSpPr/>
      </dsp:nvSpPr>
      <dsp:spPr>
        <a:xfrm>
          <a:off x="84227" y="3798061"/>
          <a:ext cx="973757" cy="97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Key-value store, wide</a:t>
          </a:r>
          <a:endParaRPr lang="en-US" sz="33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Column store/ column families </a:t>
          </a:r>
          <a:endParaRPr lang="en-US" sz="33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Document database </a:t>
          </a:r>
          <a:endParaRPr lang="en-US" sz="33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Graph databases</a:t>
          </a:r>
          <a:endParaRPr lang="en-US" sz="3300" kern="1200" dirty="0"/>
        </a:p>
      </dsp:txBody>
      <dsp:txXfrm>
        <a:off x="458986" y="3142745"/>
        <a:ext cx="5178027" cy="91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authentica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avendb.net/docs/2.0/server/extending/bundles/index-replication" TargetMode="External"/><Relationship Id="rId5" Type="http://schemas.openxmlformats.org/officeDocument/2006/relationships/hyperlink" Target="http://ravendb.net/docs/2.0/server/extending/bundles/encryption" TargetMode="External"/><Relationship Id="rId4" Type="http://schemas.openxmlformats.org/officeDocument/2006/relationships/hyperlink" Target="http://ravendb.net/docs/2.0/server/extending/bundles/versioni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key-value store, column families </a:t>
            </a:r>
            <a:r>
              <a:rPr lang="en-US" dirty="0" err="1" smtClean="0"/>
              <a:t>và</a:t>
            </a:r>
            <a:r>
              <a:rPr lang="en-US" dirty="0" smtClean="0"/>
              <a:t> graph database.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Như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attachment, HTTP API,…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hổ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Authentication &amp; Authorization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Versioning Bundle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Encryption Bundle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Index Replication Bundle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87057944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</a:t>
            </a:r>
            <a:r>
              <a:rPr lang="en-US" dirty="0"/>
              <a:t>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7358569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" y="166331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985569" y="142715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Thừa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hưởng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sức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mạnh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của</a:t>
            </a:r>
            <a:r>
              <a:rPr lang="en-US" sz="1600" kern="1200" dirty="0" smtClean="0"/>
              <a:t> NOSQL, document database</a:t>
            </a:r>
            <a:endParaRPr lang="vi-VN" sz="1600" kern="1200" dirty="0"/>
          </a:p>
        </p:txBody>
      </p:sp>
      <p:sp>
        <p:nvSpPr>
          <p:cNvPr id="10" name="Rectangle 9"/>
          <p:cNvSpPr/>
          <p:nvPr/>
        </p:nvSpPr>
        <p:spPr>
          <a:xfrm>
            <a:off x="609599" y="238907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215291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311483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87867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84059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60443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kern="1200" dirty="0" err="1" smtClean="0"/>
              <a:t>RESTful</a:t>
            </a:r>
            <a:r>
              <a:rPr lang="en-US" sz="1600" kern="1200" dirty="0" smtClean="0"/>
              <a:t> 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56635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433019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529211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505595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601787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78171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mssql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3870" y="5256427"/>
            <a:ext cx="3602428" cy="1296773"/>
            <a:chOff x="1552575" y="5743575"/>
            <a:chExt cx="4057650" cy="1438275"/>
          </a:xfrm>
        </p:grpSpPr>
        <p:sp>
          <p:nvSpPr>
            <p:cNvPr id="36" name="Rounded Rectangle 35"/>
            <p:cNvSpPr/>
            <p:nvPr/>
          </p:nvSpPr>
          <p:spPr>
            <a:xfrm>
              <a:off x="1552575" y="5743575"/>
              <a:ext cx="4057650" cy="14382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Database 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6315075"/>
              <a:ext cx="1152525" cy="6191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Asia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00375" y="6315075"/>
              <a:ext cx="1152525" cy="619125"/>
            </a:xfrm>
            <a:prstGeom prst="roundRect">
              <a:avLst/>
            </a:prstGeom>
            <a:solidFill>
              <a:srgbClr val="F23E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MiddelEast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57675" y="6315075"/>
              <a:ext cx="1152525" cy="619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American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7091" y="2379481"/>
            <a:ext cx="3940684" cy="2215678"/>
            <a:chOff x="1285875" y="2552700"/>
            <a:chExt cx="4438650" cy="2457450"/>
          </a:xfrm>
        </p:grpSpPr>
        <p:sp>
          <p:nvSpPr>
            <p:cNvPr id="29" name="Rounded Rectangle 28"/>
            <p:cNvSpPr/>
            <p:nvPr/>
          </p:nvSpPr>
          <p:spPr>
            <a:xfrm>
              <a:off x="1285875" y="2552700"/>
              <a:ext cx="4438650" cy="24574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Web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05000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View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90850" y="3200400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3375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Controller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714625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057525" y="4505325"/>
              <a:ext cx="1085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38600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5476" y="77924"/>
            <a:ext cx="6105524" cy="1545822"/>
            <a:chOff x="0" y="0"/>
            <a:chExt cx="6877050" cy="17145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2209800" cy="1714500"/>
              <a:chOff x="0" y="0"/>
              <a:chExt cx="2209800" cy="1714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2209800" cy="17145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Asia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" y="1104900"/>
                <a:ext cx="942974" cy="45719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725" y="485775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171575" y="495300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67250" y="0"/>
              <a:ext cx="2209800" cy="1714500"/>
              <a:chOff x="4667250" y="0"/>
              <a:chExt cx="2209800" cy="1714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67250" y="0"/>
                <a:ext cx="2209800" cy="1714500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American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76850" y="1104900"/>
                <a:ext cx="942974" cy="45719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752975" y="485775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38825" y="495300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33625" y="0"/>
              <a:ext cx="2209800" cy="1714500"/>
              <a:chOff x="2333625" y="0"/>
              <a:chExt cx="2209800" cy="17145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333625" y="0"/>
                <a:ext cx="2209800" cy="1714500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MiddelEast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943225" y="1104900"/>
                <a:ext cx="942974" cy="457199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19350" y="485775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505200" y="495300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392260" y="1623746"/>
            <a:ext cx="1395307" cy="75573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7433" y="1623746"/>
            <a:ext cx="0" cy="7557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7299" y="1623746"/>
            <a:ext cx="1353025" cy="7557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2802" y="4595159"/>
            <a:ext cx="0" cy="66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1" name="Text Box 145"/>
          <p:cNvSpPr txBox="1"/>
          <p:nvPr/>
        </p:nvSpPr>
        <p:spPr>
          <a:xfrm>
            <a:off x="2286000" y="253135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2" name="Text Box 143"/>
          <p:cNvSpPr txBox="1"/>
          <p:nvPr/>
        </p:nvSpPr>
        <p:spPr>
          <a:xfrm>
            <a:off x="3135287" y="2510614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3" name="Text Box 138"/>
          <p:cNvSpPr txBox="1"/>
          <p:nvPr/>
        </p:nvSpPr>
        <p:spPr>
          <a:xfrm>
            <a:off x="7240177" y="2469141"/>
            <a:ext cx="1162715" cy="5495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Injects dependencies</a:t>
            </a:r>
          </a:p>
        </p:txBody>
      </p:sp>
      <p:sp>
        <p:nvSpPr>
          <p:cNvPr id="14" name="Text Box 135"/>
          <p:cNvSpPr txBox="1"/>
          <p:nvPr/>
        </p:nvSpPr>
        <p:spPr>
          <a:xfrm>
            <a:off x="4469882" y="2520982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76995" y="1090162"/>
            <a:ext cx="2841069" cy="1181982"/>
            <a:chOff x="85725" y="371475"/>
            <a:chExt cx="2676525" cy="1085850"/>
          </a:xfrm>
        </p:grpSpPr>
        <p:sp>
          <p:nvSpPr>
            <p:cNvPr id="33" name="Rounded Rectangle 32"/>
            <p:cNvSpPr/>
            <p:nvPr/>
          </p:nvSpPr>
          <p:spPr>
            <a:xfrm>
              <a:off x="85725" y="371475"/>
              <a:ext cx="2676525" cy="10858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337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Domain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782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Interface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49342" y="1193845"/>
            <a:ext cx="2022113" cy="9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4514" y="3288233"/>
            <a:ext cx="5267605" cy="2550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Web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15853" y="1681153"/>
            <a:ext cx="1232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5248396" y="1370105"/>
            <a:ext cx="1000947" cy="3006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Implement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7167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View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35128" y="3962170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7290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52659" y="3962170"/>
            <a:ext cx="1405369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UnityContainer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3586935" y="3018658"/>
            <a:ext cx="1894972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932834" y="2180448"/>
            <a:ext cx="1798896" cy="1754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80619" y="2168461"/>
            <a:ext cx="0" cy="17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6565" y="4490951"/>
            <a:ext cx="367687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0545" y="5227098"/>
            <a:ext cx="61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636" y="4490951"/>
            <a:ext cx="545971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532529" y="2718305"/>
            <a:ext cx="2128949" cy="839177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1468231" y="3388187"/>
            <a:ext cx="3158863" cy="521031"/>
          </a:xfrm>
          <a:prstGeom prst="bentConnector3">
            <a:avLst>
              <a:gd name="adj1" fmla="val -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36"/>
          <p:cNvSpPr txBox="1"/>
          <p:nvPr/>
        </p:nvSpPr>
        <p:spPr>
          <a:xfrm>
            <a:off x="4605197" y="68580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04317" y="924270"/>
            <a:ext cx="0" cy="26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75730" y="924270"/>
            <a:ext cx="353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5730" y="924270"/>
            <a:ext cx="1685" cy="63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2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08666" cy="4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</a:t>
            </a:r>
            <a:r>
              <a:rPr lang="en-US" dirty="0" smtClean="0"/>
              <a:t>database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qua.</a:t>
            </a:r>
            <a:endParaRPr lang="en-US" dirty="0"/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62" y="-152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382000" cy="1752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CÁM ƠN QUÝ THẦY CÔ ĐÃ THEO DÕI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2047513"/>
              </p:ext>
            </p:extLst>
          </p:nvPr>
        </p:nvGraphicFramePr>
        <p:xfrm>
          <a:off x="586740" y="1371600"/>
          <a:ext cx="764286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  <p:sp>
        <p:nvSpPr>
          <p:cNvPr id="11" name="Multiply 10"/>
          <p:cNvSpPr/>
          <p:nvPr/>
        </p:nvSpPr>
        <p:spPr>
          <a:xfrm>
            <a:off x="3070169" y="7620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Multiply 11"/>
          <p:cNvSpPr/>
          <p:nvPr/>
        </p:nvSpPr>
        <p:spPr>
          <a:xfrm>
            <a:off x="4713315" y="16002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ltiply 12"/>
          <p:cNvSpPr/>
          <p:nvPr/>
        </p:nvSpPr>
        <p:spPr>
          <a:xfrm>
            <a:off x="4713314" y="352044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ltiply 13"/>
          <p:cNvSpPr/>
          <p:nvPr/>
        </p:nvSpPr>
        <p:spPr>
          <a:xfrm>
            <a:off x="3097208" y="450875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1460134" y="351174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ltiply 15"/>
          <p:cNvSpPr/>
          <p:nvPr/>
        </p:nvSpPr>
        <p:spPr>
          <a:xfrm>
            <a:off x="1441819" y="1701866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1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1705</TotalTime>
  <Words>2690</Words>
  <Application>Microsoft Office PowerPoint</Application>
  <PresentationFormat>On-screen Show (4:3)</PresentationFormat>
  <Paragraphs>424</Paragraphs>
  <Slides>30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Mincho</vt:lpstr>
      <vt:lpstr>Arial</vt:lpstr>
      <vt:lpstr>Calibri</vt:lpstr>
      <vt:lpstr>Times New Roman</vt:lpstr>
      <vt:lpstr>Wingdings</vt:lpstr>
      <vt:lpstr>Wingdings 2</vt:lpstr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nosql là gì</vt:lpstr>
      <vt:lpstr>nosql là gì</vt:lpstr>
      <vt:lpstr>cách làm việc của nosql</vt:lpstr>
      <vt:lpstr>cách làm việc của nosql để đạt  hiệu suất cao</vt:lpstr>
      <vt:lpstr>áp dụng vào đâu ?</vt:lpstr>
      <vt:lpstr>mục tiêu đề tài</vt:lpstr>
      <vt:lpstr>PHÂN LOẠI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người dùng của hệ thống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  <vt:lpstr>CÁM ƠN QUÝ THẦY CÔ ĐÃ THEO DÕI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huylamtheo@live.com</cp:lastModifiedBy>
  <cp:revision>100</cp:revision>
  <dcterms:created xsi:type="dcterms:W3CDTF">2013-01-21T13:20:08Z</dcterms:created>
  <dcterms:modified xsi:type="dcterms:W3CDTF">2013-03-09T04:30:36Z</dcterms:modified>
</cp:coreProperties>
</file>