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96" r:id="rId9"/>
    <p:sldId id="297" r:id="rId10"/>
    <p:sldId id="263" r:id="rId11"/>
    <p:sldId id="272" r:id="rId12"/>
    <p:sldId id="266" r:id="rId13"/>
    <p:sldId id="264" r:id="rId14"/>
    <p:sldId id="265" r:id="rId15"/>
    <p:sldId id="259" r:id="rId16"/>
    <p:sldId id="290" r:id="rId17"/>
    <p:sldId id="291" r:id="rId18"/>
    <p:sldId id="292" r:id="rId19"/>
    <p:sldId id="293" r:id="rId20"/>
    <p:sldId id="294" r:id="rId21"/>
    <p:sldId id="295" r:id="rId22"/>
    <p:sldId id="268" r:id="rId23"/>
    <p:sldId id="300" r:id="rId24"/>
    <p:sldId id="281" r:id="rId25"/>
    <p:sldId id="271" r:id="rId26"/>
    <p:sldId id="275" r:id="rId27"/>
    <p:sldId id="299" r:id="rId28"/>
    <p:sldId id="276" r:id="rId29"/>
    <p:sldId id="269" r:id="rId30"/>
    <p:sldId id="267" r:id="rId31"/>
    <p:sldId id="274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0000" autoAdjust="0"/>
  </p:normalViewPr>
  <p:slideViewPr>
    <p:cSldViewPr>
      <p:cViewPr varScale="1">
        <p:scale>
          <a:sx n="61" d="100"/>
          <a:sy n="61" d="100"/>
        </p:scale>
        <p:origin x="10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minh </a:t>
          </a:r>
          <a:r>
            <a:rPr lang="en-US" dirty="0" err="1" smtClean="0"/>
            <a:t>họa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16A7ED4F-4781-4E67-9619-A88C56D824AC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RavenDB</a:t>
          </a:r>
          <a:endParaRPr lang="vi-VN" dirty="0"/>
        </a:p>
      </dgm:t>
    </dgm:pt>
    <dgm:pt modelId="{BE7FB73A-8B1F-42E9-A09A-51DB0E4168EB}" type="parTrans" cxnId="{1DFE84FC-9B43-4002-B204-B9CBAF197338}">
      <dgm:prSet/>
      <dgm:spPr/>
      <dgm:t>
        <a:bodyPr/>
        <a:lstStyle/>
        <a:p>
          <a:endParaRPr lang="vi-VN"/>
        </a:p>
      </dgm:t>
    </dgm:pt>
    <dgm:pt modelId="{5500DA27-5C66-43A9-9A14-E1920A2F888D}" type="sibTrans" cxnId="{1DFE84FC-9B43-4002-B204-B9CBAF197338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5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5"/>
      <dgm:spPr/>
    </dgm:pt>
    <dgm:pt modelId="{C83A0EF3-93C0-466D-A8DD-089A16754FBD}" type="pres">
      <dgm:prSet presAssocID="{976137AC-44DC-48C5-9952-42CB49B018E3}" presName="dstNode" presStyleLbl="node1" presStyleIdx="0" presStyleCnt="5"/>
      <dgm:spPr/>
    </dgm:pt>
    <dgm:pt modelId="{A0C10F79-9F6B-42B4-9395-46CABC14190B}" type="pres">
      <dgm:prSet presAssocID="{2505545A-EE86-477D-B007-855E67E885B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5"/>
      <dgm:spPr/>
    </dgm:pt>
    <dgm:pt modelId="{50BC3A3D-60DC-48AC-ADBF-F8957BE14C1C}" type="pres">
      <dgm:prSet presAssocID="{A5301CBB-6FD7-4BFA-A680-5DDE91BE17B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5"/>
      <dgm:spPr/>
    </dgm:pt>
    <dgm:pt modelId="{D8164F47-55FC-4F28-BD2D-C5AA53A038CE}" type="pres">
      <dgm:prSet presAssocID="{32576207-BE09-401A-8D4A-A0595FD3CD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5"/>
      <dgm:spPr/>
    </dgm:pt>
    <dgm:pt modelId="{AACAA6AD-6731-4F64-BDD6-AF23A05FEEE8}" type="pres">
      <dgm:prSet presAssocID="{16A7ED4F-4781-4E67-9619-A88C56D824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07EF6AB-8B44-4889-8162-86B9AF9266C3}" type="pres">
      <dgm:prSet presAssocID="{16A7ED4F-4781-4E67-9619-A88C56D824AC}" presName="accent_4" presStyleCnt="0"/>
      <dgm:spPr/>
    </dgm:pt>
    <dgm:pt modelId="{4FC02D97-49BD-4646-A75A-E4409A81F99D}" type="pres">
      <dgm:prSet presAssocID="{16A7ED4F-4781-4E67-9619-A88C56D824AC}" presName="accentRepeatNode" presStyleLbl="solidFgAcc1" presStyleIdx="3" presStyleCnt="5"/>
      <dgm:spPr/>
    </dgm:pt>
    <dgm:pt modelId="{B465990B-C88E-4286-A1F5-71007A62BE10}" type="pres">
      <dgm:prSet presAssocID="{D64BE623-2771-4137-81E3-3EE4F46685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4A048B-6D54-4BAA-A115-21DD52D264AD}" type="pres">
      <dgm:prSet presAssocID="{D64BE623-2771-4137-81E3-3EE4F4668513}" presName="accent_5" presStyleCnt="0"/>
      <dgm:spPr/>
    </dgm:pt>
    <dgm:pt modelId="{BEED5C14-D7ED-40B9-87AD-0EE9A8E26EFA}" type="pres">
      <dgm:prSet presAssocID="{D64BE623-2771-4137-81E3-3EE4F4668513}" presName="accentRepeatNode" presStyleLbl="solidFgAcc1" presStyleIdx="4" presStyleCnt="5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63BBC43E-4483-479F-AC95-13F232CA3DE1}" type="presOf" srcId="{D64BE623-2771-4137-81E3-3EE4F4668513}" destId="{B465990B-C88E-4286-A1F5-71007A62BE10}" srcOrd="0" destOrd="0" presId="urn:microsoft.com/office/officeart/2008/layout/VerticalCurvedList"/>
    <dgm:cxn modelId="{3D4ADDDF-D195-41EE-855E-C18F861A0D74}" type="presOf" srcId="{16A7ED4F-4781-4E67-9619-A88C56D824AC}" destId="{AACAA6AD-6731-4F64-BDD6-AF23A05FEEE8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4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1DFE84FC-9B43-4002-B204-B9CBAF197338}" srcId="{976137AC-44DC-48C5-9952-42CB49B018E3}" destId="{16A7ED4F-4781-4E67-9619-A88C56D824AC}" srcOrd="3" destOrd="0" parTransId="{BE7FB73A-8B1F-42E9-A09A-51DB0E4168EB}" sibTransId="{5500DA27-5C66-43A9-9A14-E1920A2F888D}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77795D38-DFD0-4D13-9631-F9745452B7EB}" type="presParOf" srcId="{BDDA935E-1247-4007-A4A1-B1EF73C1AAAE}" destId="{AACAA6AD-6731-4F64-BDD6-AF23A05FEEE8}" srcOrd="7" destOrd="0" presId="urn:microsoft.com/office/officeart/2008/layout/VerticalCurvedList"/>
    <dgm:cxn modelId="{9A5F03B8-8FC9-4F69-8380-421E90687DA8}" type="presParOf" srcId="{BDDA935E-1247-4007-A4A1-B1EF73C1AAAE}" destId="{A07EF6AB-8B44-4889-8162-86B9AF9266C3}" srcOrd="8" destOrd="0" presId="urn:microsoft.com/office/officeart/2008/layout/VerticalCurvedList"/>
    <dgm:cxn modelId="{0B4B5C10-C40A-4A1E-A7FA-83777F84161F}" type="presParOf" srcId="{A07EF6AB-8B44-4889-8162-86B9AF9266C3}" destId="{4FC02D97-49BD-4646-A75A-E4409A81F99D}" srcOrd="0" destOrd="0" presId="urn:microsoft.com/office/officeart/2008/layout/VerticalCurvedList"/>
    <dgm:cxn modelId="{53F074DA-4E62-4867-8412-A51DFCC841CA}" type="presParOf" srcId="{BDDA935E-1247-4007-A4A1-B1EF73C1AAAE}" destId="{B465990B-C88E-4286-A1F5-71007A62BE10}" srcOrd="9" destOrd="0" presId="urn:microsoft.com/office/officeart/2008/layout/VerticalCurvedList"/>
    <dgm:cxn modelId="{E1F5D983-2770-497C-8588-78584886BAAA}" type="presParOf" srcId="{BDDA935E-1247-4007-A4A1-B1EF73C1AAAE}" destId="{B54A048B-6D54-4BAA-A115-21DD52D264AD}" srcOrd="10" destOrd="0" presId="urn:microsoft.com/office/officeart/2008/layout/VerticalCurvedList"/>
    <dgm:cxn modelId="{8FD0C34B-6173-4436-9B9D-7ABB049C30E1}" type="presParOf" srcId="{B54A048B-6D54-4BAA-A115-21DD52D264AD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1E1D1F8F-7679-4E71-A36E-06BD3F1082AD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93E5C5EF-7CCC-4941-BEAC-2D720AF9EC9E}" type="parTrans" cxnId="{789A445F-2D03-4F9A-BB6E-51EB02A9E629}">
      <dgm:prSet/>
      <dgm:spPr/>
      <dgm:t>
        <a:bodyPr/>
        <a:lstStyle/>
        <a:p>
          <a:endParaRPr lang="en-US"/>
        </a:p>
      </dgm:t>
    </dgm:pt>
    <dgm:pt modelId="{DACB8138-1D19-4D7C-A136-584CF5821FD9}" type="sibTrans" cxnId="{789A445F-2D03-4F9A-BB6E-51EB02A9E629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07A84903-7D5B-4B6E-9553-7B5B830795A2}" type="pres">
      <dgm:prSet presAssocID="{579477FB-9C8B-4EF7-AD96-AF89A620F47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44D4B-FF4E-4C8E-8405-F7BF20CAD25D}" type="pres">
      <dgm:prSet presAssocID="{D5DE0AD8-49AF-4BC6-9EC3-C5DD28545C8B}" presName="level3hierChild" presStyleCnt="0"/>
      <dgm:spPr/>
    </dgm:pt>
    <dgm:pt modelId="{9DD45D6B-AF0E-43A9-AACC-E91E7FD8675F}" type="pres">
      <dgm:prSet presAssocID="{93E5C5EF-7CCC-4941-BEAC-2D720AF9EC9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0949B46-707A-496E-A9CA-26EE04C0BBE6}" type="pres">
      <dgm:prSet presAssocID="{93E5C5EF-7CCC-4941-BEAC-2D720AF9EC9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F56F2BA-41B6-48DF-9972-BDF1190B9D0D}" type="pres">
      <dgm:prSet presAssocID="{1E1D1F8F-7679-4E71-A36E-06BD3F1082AD}" presName="root2" presStyleCnt="0"/>
      <dgm:spPr/>
    </dgm:pt>
    <dgm:pt modelId="{05F5A252-A675-43F1-BE82-5C20745D59A7}" type="pres">
      <dgm:prSet presAssocID="{1E1D1F8F-7679-4E71-A36E-06BD3F1082AD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A191A-B301-401E-BB3A-46B71E37AF5C}" type="pres">
      <dgm:prSet presAssocID="{1E1D1F8F-7679-4E71-A36E-06BD3F1082AD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980A32BD-6266-4276-AFEA-9974E8B99E45}" type="pres">
      <dgm:prSet presAssocID="{A8D1C3F4-2E06-451F-80AB-689C6DFF0CE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21943E94-7A22-4CCF-AC97-A12F70B1E80D}" type="pres">
      <dgm:prSet presAssocID="{2E1AC348-8EF7-477E-9171-03B138ED958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E0C570D6-A8CF-499D-9C75-B76E4509B77F}" type="pres">
      <dgm:prSet presAssocID="{1A66B814-21F9-4C42-A588-7290E87287A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2B86A38E-F8B2-41CF-9DD1-DBCAECEC525D}" type="pres">
      <dgm:prSet presAssocID="{860C2B3F-EF17-4149-A492-7BCD5C6F1FE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F4C9767D-71F7-4ED0-BEE1-916A9C869EDD}" type="pres">
      <dgm:prSet presAssocID="{4AFC0691-1CBD-438C-9F15-A4C1C625B87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3689683-528C-4831-81BC-CF1220F63CDC}" type="pres">
      <dgm:prSet presAssocID="{2B0C8183-E395-4CC9-8CEA-578A8DFF7A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80615FD8-4E22-4D1A-8226-703DD475531A}" type="presOf" srcId="{1E1D1F8F-7679-4E71-A36E-06BD3F1082AD}" destId="{05F5A252-A675-43F1-BE82-5C20745D59A7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3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2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4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6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5" destOrd="0" parTransId="{860C2B3F-EF17-4149-A492-7BCD5C6F1FEC}" sibTransId="{914FBCA1-5607-41C4-8149-2911FB45CAE4}"/>
    <dgm:cxn modelId="{789A445F-2D03-4F9A-BB6E-51EB02A9E629}" srcId="{4DBF80C9-80E5-487B-B3E1-EE0D0B9270FA}" destId="{1E1D1F8F-7679-4E71-A36E-06BD3F1082AD}" srcOrd="1" destOrd="0" parTransId="{93E5C5EF-7CCC-4941-BEAC-2D720AF9EC9E}" sibTransId="{DACB8138-1D19-4D7C-A136-584CF5821FD9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CEDF552D-468D-4AD7-ABE0-05AE481632CA}" type="presOf" srcId="{93E5C5EF-7CCC-4941-BEAC-2D720AF9EC9E}" destId="{9DD45D6B-AF0E-43A9-AACC-E91E7FD8675F}" srcOrd="0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7905FC59-32F8-4B07-A3B1-BC384E90F655}" type="presOf" srcId="{93E5C5EF-7CCC-4941-BEAC-2D720AF9EC9E}" destId="{10949B46-707A-496E-A9CA-26EE04C0BBE6}" srcOrd="1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7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7024743-5730-44B7-9CE5-72FF7B741624}" type="presParOf" srcId="{8CB11140-E60E-4DAC-8C61-0A17C7FF09FF}" destId="{9DD45D6B-AF0E-43A9-AACC-E91E7FD8675F}" srcOrd="2" destOrd="0" presId="urn:microsoft.com/office/officeart/2008/layout/HorizontalMultiLevelHierarchy"/>
    <dgm:cxn modelId="{6AA6E050-40EB-45F2-AFFF-427F30CA3DF3}" type="presParOf" srcId="{9DD45D6B-AF0E-43A9-AACC-E91E7FD8675F}" destId="{10949B46-707A-496E-A9CA-26EE04C0BBE6}" srcOrd="0" destOrd="0" presId="urn:microsoft.com/office/officeart/2008/layout/HorizontalMultiLevelHierarchy"/>
    <dgm:cxn modelId="{689D91CF-F9AC-46BA-94C2-87C9C190261F}" type="presParOf" srcId="{8CB11140-E60E-4DAC-8C61-0A17C7FF09FF}" destId="{CF56F2BA-41B6-48DF-9972-BDF1190B9D0D}" srcOrd="3" destOrd="0" presId="urn:microsoft.com/office/officeart/2008/layout/HorizontalMultiLevelHierarchy"/>
    <dgm:cxn modelId="{04E6B8D1-B8BC-49AC-8635-C1098F6547C3}" type="presParOf" srcId="{CF56F2BA-41B6-48DF-9972-BDF1190B9D0D}" destId="{05F5A252-A675-43F1-BE82-5C20745D59A7}" srcOrd="0" destOrd="0" presId="urn:microsoft.com/office/officeart/2008/layout/HorizontalMultiLevelHierarchy"/>
    <dgm:cxn modelId="{03D3A756-CA2A-41B3-88C7-A860AE015013}" type="presParOf" srcId="{CF56F2BA-41B6-48DF-9972-BDF1190B9D0D}" destId="{ABAA191A-B301-401E-BB3A-46B71E37AF5C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4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5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6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7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8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9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10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11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2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3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4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5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476920" y="316382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NoSQL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kiến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trúc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phân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endParaRPr lang="vi-VN" sz="3200" kern="1200" dirty="0"/>
        </a:p>
      </dsp:txBody>
      <dsp:txXfrm>
        <a:off x="476920" y="316382"/>
        <a:ext cx="7047718" cy="633170"/>
      </dsp:txXfrm>
    </dsp:sp>
    <dsp:sp modelId="{8491E2FD-2149-4656-9AC1-4CA8877A600D}">
      <dsp:nvSpPr>
        <dsp:cNvPr id="0" name=""/>
        <dsp:cNvSpPr/>
      </dsp:nvSpPr>
      <dsp:spPr>
        <a:xfrm>
          <a:off x="81189" y="237236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930632" y="1265834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Cách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thiết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kế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cơ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sở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dữ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liệu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endParaRPr lang="vi-VN" sz="3200" kern="1200" dirty="0"/>
        </a:p>
      </dsp:txBody>
      <dsp:txXfrm>
        <a:off x="930632" y="1265834"/>
        <a:ext cx="6594007" cy="633170"/>
      </dsp:txXfrm>
    </dsp:sp>
    <dsp:sp modelId="{8E9A79AD-D5D8-4846-9709-A0FC878228A8}">
      <dsp:nvSpPr>
        <dsp:cNvPr id="0" name=""/>
        <dsp:cNvSpPr/>
      </dsp:nvSpPr>
      <dsp:spPr>
        <a:xfrm>
          <a:off x="534900" y="1186688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69885" y="2215286"/>
          <a:ext cx="6454754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các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phổ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biến</a:t>
          </a:r>
          <a:endParaRPr lang="vi-VN" sz="3200" kern="1200" dirty="0"/>
        </a:p>
      </dsp:txBody>
      <dsp:txXfrm>
        <a:off x="1069885" y="2215286"/>
        <a:ext cx="6454754" cy="633170"/>
      </dsp:txXfrm>
    </dsp:sp>
    <dsp:sp modelId="{6BD23450-0A43-4524-9D9C-4EEC66926AD5}">
      <dsp:nvSpPr>
        <dsp:cNvPr id="0" name=""/>
        <dsp:cNvSpPr/>
      </dsp:nvSpPr>
      <dsp:spPr>
        <a:xfrm>
          <a:off x="674153" y="2136140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CAA6AD-6731-4F64-BDD6-AF23A05FEEE8}">
      <dsp:nvSpPr>
        <dsp:cNvPr id="0" name=""/>
        <dsp:cNvSpPr/>
      </dsp:nvSpPr>
      <dsp:spPr>
        <a:xfrm>
          <a:off x="930632" y="3164738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RavenDB</a:t>
          </a:r>
          <a:endParaRPr lang="vi-VN" sz="3200" kern="1200" dirty="0"/>
        </a:p>
      </dsp:txBody>
      <dsp:txXfrm>
        <a:off x="930632" y="3164738"/>
        <a:ext cx="6594007" cy="633170"/>
      </dsp:txXfrm>
    </dsp:sp>
    <dsp:sp modelId="{4FC02D97-49BD-4646-A75A-E4409A81F99D}">
      <dsp:nvSpPr>
        <dsp:cNvPr id="0" name=""/>
        <dsp:cNvSpPr/>
      </dsp:nvSpPr>
      <dsp:spPr>
        <a:xfrm>
          <a:off x="534900" y="3085592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65990B-C88E-4286-A1F5-71007A62BE10}">
      <dsp:nvSpPr>
        <dsp:cNvPr id="0" name=""/>
        <dsp:cNvSpPr/>
      </dsp:nvSpPr>
      <dsp:spPr>
        <a:xfrm>
          <a:off x="476920" y="4114190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Xây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dựng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ứng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dụng</a:t>
          </a:r>
          <a:r>
            <a:rPr lang="en-US" sz="3200" kern="1200" dirty="0" smtClean="0"/>
            <a:t> minh </a:t>
          </a:r>
          <a:r>
            <a:rPr lang="en-US" sz="3200" kern="1200" dirty="0" err="1" smtClean="0"/>
            <a:t>họa</a:t>
          </a:r>
          <a:endParaRPr lang="vi-VN" sz="3200" kern="1200" dirty="0"/>
        </a:p>
      </dsp:txBody>
      <dsp:txXfrm>
        <a:off x="476920" y="4114190"/>
        <a:ext cx="7047718" cy="633170"/>
      </dsp:txXfrm>
    </dsp:sp>
    <dsp:sp modelId="{BEED5C14-D7ED-40B9-87AD-0EE9A8E26EFA}">
      <dsp:nvSpPr>
        <dsp:cNvPr id="0" name=""/>
        <dsp:cNvSpPr/>
      </dsp:nvSpPr>
      <dsp:spPr>
        <a:xfrm>
          <a:off x="81189" y="4035044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D618-DB6E-4AD1-BA71-BAE0D5DE978D}">
      <dsp:nvSpPr>
        <dsp:cNvPr id="0" name=""/>
        <dsp:cNvSpPr/>
      </dsp:nvSpPr>
      <dsp:spPr>
        <a:xfrm>
          <a:off x="3229147" y="2438400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2185273"/>
              </a:lnTo>
              <a:lnTo>
                <a:pt x="327666" y="218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3475794"/>
        <a:ext cx="110485" cy="110485"/>
      </dsp:txXfrm>
    </dsp:sp>
    <dsp:sp modelId="{1377C769-D17B-4B0C-B54A-763AB5FC9691}">
      <dsp:nvSpPr>
        <dsp:cNvPr id="0" name=""/>
        <dsp:cNvSpPr/>
      </dsp:nvSpPr>
      <dsp:spPr>
        <a:xfrm>
          <a:off x="3229147" y="243840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1560909"/>
              </a:lnTo>
              <a:lnTo>
                <a:pt x="327666" y="1560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3178981"/>
        <a:ext cx="79746" cy="79746"/>
      </dsp:txXfrm>
    </dsp:sp>
    <dsp:sp modelId="{CB4B47B7-84BE-4CDB-A676-E26737370BF1}">
      <dsp:nvSpPr>
        <dsp:cNvPr id="0" name=""/>
        <dsp:cNvSpPr/>
      </dsp:nvSpPr>
      <dsp:spPr>
        <a:xfrm>
          <a:off x="3229147" y="2438400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936545"/>
              </a:lnTo>
              <a:lnTo>
                <a:pt x="327666" y="93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2881867"/>
        <a:ext cx="49610" cy="49610"/>
      </dsp:txXfrm>
    </dsp:sp>
    <dsp:sp modelId="{F70340A9-6952-4BAE-97FB-A7FCC6BB7BE1}">
      <dsp:nvSpPr>
        <dsp:cNvPr id="0" name=""/>
        <dsp:cNvSpPr/>
      </dsp:nvSpPr>
      <dsp:spPr>
        <a:xfrm>
          <a:off x="3229147" y="2438400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312181"/>
              </a:lnTo>
              <a:lnTo>
                <a:pt x="327666" y="312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583176"/>
        <a:ext cx="22628" cy="22628"/>
      </dsp:txXfrm>
    </dsp:sp>
    <dsp:sp modelId="{63FE150E-FD22-42AD-8858-B7D6DFDD514A}">
      <dsp:nvSpPr>
        <dsp:cNvPr id="0" name=""/>
        <dsp:cNvSpPr/>
      </dsp:nvSpPr>
      <dsp:spPr>
        <a:xfrm>
          <a:off x="3229147" y="2126218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312181"/>
              </a:moveTo>
              <a:lnTo>
                <a:pt x="163833" y="312181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270994"/>
        <a:ext cx="22628" cy="22628"/>
      </dsp:txXfrm>
    </dsp:sp>
    <dsp:sp modelId="{4CCC372B-74F8-4E67-A1E8-9843F3236B1A}">
      <dsp:nvSpPr>
        <dsp:cNvPr id="0" name=""/>
        <dsp:cNvSpPr/>
      </dsp:nvSpPr>
      <dsp:spPr>
        <a:xfrm>
          <a:off x="3229147" y="1501854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936545"/>
              </a:moveTo>
              <a:lnTo>
                <a:pt x="163833" y="936545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1945321"/>
        <a:ext cx="49610" cy="49610"/>
      </dsp:txXfrm>
    </dsp:sp>
    <dsp:sp modelId="{9DD45D6B-AF0E-43A9-AACC-E91E7FD8675F}">
      <dsp:nvSpPr>
        <dsp:cNvPr id="0" name=""/>
        <dsp:cNvSpPr/>
      </dsp:nvSpPr>
      <dsp:spPr>
        <a:xfrm>
          <a:off x="3229147" y="87749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1560909"/>
              </a:moveTo>
              <a:lnTo>
                <a:pt x="163833" y="1560909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1618072"/>
        <a:ext cx="79746" cy="79746"/>
      </dsp:txXfrm>
    </dsp:sp>
    <dsp:sp modelId="{E8C1E713-FE3E-4AA1-8DAA-54B473CE94C9}">
      <dsp:nvSpPr>
        <dsp:cNvPr id="0" name=""/>
        <dsp:cNvSpPr/>
      </dsp:nvSpPr>
      <dsp:spPr>
        <a:xfrm>
          <a:off x="3229147" y="253126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2185273"/>
              </a:moveTo>
              <a:lnTo>
                <a:pt x="163833" y="2185273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1290520"/>
        <a:ext cx="110485" cy="110485"/>
      </dsp:txXfrm>
    </dsp:sp>
    <dsp:sp modelId="{CB0C190C-2C0F-412E-ACCF-E994C4DC1AD4}">
      <dsp:nvSpPr>
        <dsp:cNvPr id="0" name=""/>
        <dsp:cNvSpPr/>
      </dsp:nvSpPr>
      <dsp:spPr>
        <a:xfrm rot="16200000">
          <a:off x="1664951" y="2188654"/>
          <a:ext cx="262890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</a:t>
          </a:r>
          <a:endParaRPr lang="en-US" sz="3400" kern="1200" dirty="0"/>
        </a:p>
      </dsp:txBody>
      <dsp:txXfrm>
        <a:off x="1664951" y="2188654"/>
        <a:ext cx="2628900" cy="499491"/>
      </dsp:txXfrm>
    </dsp:sp>
    <dsp:sp modelId="{D060D5AD-33A4-4E0F-A5BF-DD627A0F7187}">
      <dsp:nvSpPr>
        <dsp:cNvPr id="0" name=""/>
        <dsp:cNvSpPr/>
      </dsp:nvSpPr>
      <dsp:spPr>
        <a:xfrm>
          <a:off x="3556813" y="3381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Tạo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3381"/>
        <a:ext cx="1638330" cy="499491"/>
      </dsp:txXfrm>
    </dsp:sp>
    <dsp:sp modelId="{05F5A252-A675-43F1-BE82-5C20745D59A7}">
      <dsp:nvSpPr>
        <dsp:cNvPr id="0" name=""/>
        <dsp:cNvSpPr/>
      </dsp:nvSpPr>
      <dsp:spPr>
        <a:xfrm>
          <a:off x="3556813" y="627745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627745"/>
        <a:ext cx="1638330" cy="499491"/>
      </dsp:txXfrm>
    </dsp:sp>
    <dsp:sp modelId="{63DFCF2B-A224-4AAD-9BB3-B9A2A7F7E23E}">
      <dsp:nvSpPr>
        <dsp:cNvPr id="0" name=""/>
        <dsp:cNvSpPr/>
      </dsp:nvSpPr>
      <dsp:spPr>
        <a:xfrm>
          <a:off x="3556813" y="1252108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Đăng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endParaRPr lang="en-US" sz="1800" kern="1200" dirty="0"/>
        </a:p>
      </dsp:txBody>
      <dsp:txXfrm>
        <a:off x="3556813" y="1252108"/>
        <a:ext cx="1638330" cy="499491"/>
      </dsp:txXfrm>
    </dsp:sp>
    <dsp:sp modelId="{156C4488-2C92-49FB-8417-6E4956D86B52}">
      <dsp:nvSpPr>
        <dsp:cNvPr id="0" name=""/>
        <dsp:cNvSpPr/>
      </dsp:nvSpPr>
      <dsp:spPr>
        <a:xfrm>
          <a:off x="3556813" y="1876472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luận</a:t>
          </a:r>
          <a:endParaRPr lang="en-US" sz="1800" kern="1200" dirty="0"/>
        </a:p>
      </dsp:txBody>
      <dsp:txXfrm>
        <a:off x="3556813" y="1876472"/>
        <a:ext cx="1638330" cy="499491"/>
      </dsp:txXfrm>
    </dsp:sp>
    <dsp:sp modelId="{04DE31BB-784D-4FAE-8909-0C9DFA12CE06}">
      <dsp:nvSpPr>
        <dsp:cNvPr id="0" name=""/>
        <dsp:cNvSpPr/>
      </dsp:nvSpPr>
      <dsp:spPr>
        <a:xfrm>
          <a:off x="3556813" y="2500836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viết</a:t>
          </a:r>
          <a:endParaRPr lang="en-US" sz="1800" kern="1200" dirty="0"/>
        </a:p>
      </dsp:txBody>
      <dsp:txXfrm>
        <a:off x="3556813" y="2500836"/>
        <a:ext cx="1638330" cy="499491"/>
      </dsp:txXfrm>
    </dsp:sp>
    <dsp:sp modelId="{C49DF706-5665-4DBB-B516-5C69E2047704}">
      <dsp:nvSpPr>
        <dsp:cNvPr id="0" name=""/>
        <dsp:cNvSpPr/>
      </dsp:nvSpPr>
      <dsp:spPr>
        <a:xfrm>
          <a:off x="3556813" y="3125200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kiếm</a:t>
          </a:r>
          <a:endParaRPr lang="en-US" sz="1800" kern="1200" dirty="0"/>
        </a:p>
      </dsp:txBody>
      <dsp:txXfrm>
        <a:off x="3556813" y="3125200"/>
        <a:ext cx="1638330" cy="499491"/>
      </dsp:txXfrm>
    </dsp:sp>
    <dsp:sp modelId="{776E85F7-B775-48C2-8FF1-29BDFBC39667}">
      <dsp:nvSpPr>
        <dsp:cNvPr id="0" name=""/>
        <dsp:cNvSpPr/>
      </dsp:nvSpPr>
      <dsp:spPr>
        <a:xfrm>
          <a:off x="3556813" y="3749563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Gửi</a:t>
          </a:r>
          <a:r>
            <a:rPr lang="en-US" sz="1800" kern="1200" dirty="0" smtClean="0"/>
            <a:t> email</a:t>
          </a:r>
        </a:p>
      </dsp:txBody>
      <dsp:txXfrm>
        <a:off x="3556813" y="3749563"/>
        <a:ext cx="1638330" cy="499491"/>
      </dsp:txXfrm>
    </dsp:sp>
    <dsp:sp modelId="{B46328A8-17AC-486F-982B-E8698DCE617B}">
      <dsp:nvSpPr>
        <dsp:cNvPr id="0" name=""/>
        <dsp:cNvSpPr/>
      </dsp:nvSpPr>
      <dsp:spPr>
        <a:xfrm>
          <a:off x="3556813" y="4373927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Quản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member</a:t>
          </a:r>
          <a:endParaRPr lang="en-US" sz="1800" kern="1200" dirty="0"/>
        </a:p>
      </dsp:txBody>
      <dsp:txXfrm>
        <a:off x="3556813" y="4373927"/>
        <a:ext cx="1638330" cy="49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key-value store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(value)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key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 (Binary large object)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XÂY DỰNG ỨNG DỤNG MINH HOẠ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3385575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2" descr="http://silicon-news.com/news/wp-content/uploads/2012/07/big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3828845"/>
            <a:ext cx="2699660" cy="10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72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7200" y="254239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Key-value store</a:t>
            </a:r>
            <a:endParaRPr lang="en-US" sz="37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305282"/>
            <a:ext cx="4438227" cy="669201"/>
          </a:xfrm>
          <a:custGeom>
            <a:avLst/>
            <a:gdLst>
              <a:gd name="connsiteX0" fmla="*/ 0 w 4438227"/>
              <a:gd name="connsiteY0" fmla="*/ 0 h 669201"/>
              <a:gd name="connsiteX1" fmla="*/ 4103627 w 4438227"/>
              <a:gd name="connsiteY1" fmla="*/ 0 h 669201"/>
              <a:gd name="connsiteX2" fmla="*/ 4438227 w 4438227"/>
              <a:gd name="connsiteY2" fmla="*/ 334601 h 669201"/>
              <a:gd name="connsiteX3" fmla="*/ 4103627 w 4438227"/>
              <a:gd name="connsiteY3" fmla="*/ 669201 h 669201"/>
              <a:gd name="connsiteX4" fmla="*/ 0 w 4438227"/>
              <a:gd name="connsiteY4" fmla="*/ 669201 h 669201"/>
              <a:gd name="connsiteX5" fmla="*/ 334601 w 4438227"/>
              <a:gd name="connsiteY5" fmla="*/ 334601 h 669201"/>
              <a:gd name="connsiteX6" fmla="*/ 0 w 4438227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227" h="669201">
                <a:moveTo>
                  <a:pt x="0" y="0"/>
                </a:moveTo>
                <a:lnTo>
                  <a:pt x="4103627" y="0"/>
                </a:lnTo>
                <a:lnTo>
                  <a:pt x="4438227" y="334601"/>
                </a:lnTo>
                <a:lnTo>
                  <a:pt x="4103627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Column families </a:t>
            </a:r>
            <a:endParaRPr lang="en-US" sz="37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406817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Document database </a:t>
            </a:r>
            <a:endParaRPr lang="en-US" sz="37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57200" y="4831061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Graph database</a:t>
            </a:r>
            <a:endParaRPr lang="en-US" sz="3700" kern="1200" dirty="0"/>
          </a:p>
        </p:txBody>
      </p:sp>
      <p:sp>
        <p:nvSpPr>
          <p:cNvPr id="8" name="AutoShape 2" descr="data:image/jpeg;base64,/9j/4AAQSkZJRgABAQAAAQABAAD/2wCEAAkGBhQSEBQUEhQUFBQUFRwYFxcXFxcXFRcXHBwcHRcXFBwcHSYeHRwkHBgXHy8gJCcpLCwsHR8xNTAqNSYrLCkBCQoKDgwNFA8PFykkHSQtLCwtLSwsMCwsLDUsKSwsLC0pLCwpLCwsLCksKSwsKSwpKSwpLCwpLCwsKSksLCwsLP/AABEIALcBEwMBIgACEQEDEQH/xAAcAAEAAgMBAQEAAAAAAAAAAAAABgcBBAUDCAL/xABHEAABAwIDBQQGBwUGBQUAAAABAAIDBBEFEiEGBxMxQSJRYYEUFjJUcZEjUpKhscHSFUJyotEkM0NiguEINVNjshclNHOT/8QAGgEBAAIDAQAAAAAAAAAAAAAAAAEFAwQGAv/EAC4RAQACAQIDBQcFAQAAAAAAAAABAgMEEQUVURIxUoGxEyEiIzKh8EFCYZHh0f/aAAwDAQACEQMRAD8AjCIi61yAiIgIiICIiAiy0XNgLk9Bz8lK8G3aVc9i8CBh6v8Aa8mjX52Xi+StI3tOz3THbJO1Y3RNFb+G7qaWPWUvmPicrfk38ypNRYDTw/3cMTPEMbf581o34jjj6YmW/Th2SfqmI+6gYaCR3sxyO+DHH8l7HA6j/oTf/m/+i+hgFlYOZT4fv/jNyyPH9v8AXzfLTOb7TXN+LSPxXmvpJ7A4WIBHjqFxMR2Jo5/bgYD9ZnYd/LosleJV/dV4tw237bKIRWFjm6V7bupZOIPqPs13k4aHzAUDrKN8TyyVjmPHNrhY/wC48fgt/Hmpl+mVflwXxT8UPFERZWIREQEREBERAREQEREBERAREQYKIQiboZRERIiIgIiIC6+zmy81bJljFmj23n2W/wBT4L9bK7MvrZwxt2sbrI/6rfDxPIBXhheGR08TYomhrG8h3nqSepPUrR1WrjD8Nfq9G9pNJOb4rfT6uZs5sZT0YBY3NJ1kcBm8cv1R8F3kRUV72vO9p96+pStI2rG0CIi8PYiIiBERAXMxzZ2GrZlmYDb2XDR7T3tP5cl00XqtprO8ItWLRtMKL2r2Nlon3PbiJ7MgH8ru4/cVH19HVdI2VjmSNDmOFiDyIVLba7HOopLtu6B57DurT9R3j49VeaTV+0+G/f6qPV6P2fx07vRGkRFYK4REQEREBERAREQEREBERBiyysFEQyiIiRERAX7hhL3NawEucQGjqSdAPmvwpxuqwXiVLp3DswDs/wAbuXyFz5hYsuSMdJtP6MmLHOS8Vj9VibK7PNo6ZsQsXe1I76zyNfIcguwhRcxe02tNp73UVrFaxWO4WFkIF5ehERARECAiwFlARYWUBauJ4ayeJ8Uoux4sfDuI7iOd1tIpiZid4JiJjaXz3j2Dvpah8LweyeybWzN/dcPiPvuOi56vDbXZIV0Qy2bMw9hx7j7TXeHX4gLTwLdnTQWdKOPJ3u9gH/Kwc/O6u6a+ns4m3f0Ud+H39pMV7uqo6XD5Jf7uN7/4Wl34Bbbtl6sC5pp7f/W7+iv6KENFmgNA5AAAeQGi/awTxKd/dVnjhtdvfZ83TQOYbPa5p7nAg/evwvoytw+OZuWVjJG9zgHfiq+2m3VixkoyQRrwnG9/4HH8D81s4tfS07W93o18vD70jes7+qtEX6ljLXFrgQ4GxB0IPcV+VYK4RLIgIiICIiAiwURDKIiJEREBXTu1w/hYex1tZSZD5mzf5QFSxX0NgdPkpYGfViYP5QqziNtsda9ZWfDa75LW6Q3kRFSLwRERAiKt95W2U0FQ2mjdJE10QeZYiziC5ItZ4tbToWlBZCBfOdpr8c4jL7ds/wBKZ8xbmDct8ns6+1ZSrBt60rIpmgOqOBGX8SZzQ95D2NtZjbAdu9ySUFwhZXz5W4hPXSNaa2drnuAEUx+jJPIAw27jzZ8V+8F29fQ2Laqeq00jccsHLndwdJb4BqJfQCLxo5s8bHkWLmNdbuuAbfevZECIEQEWFlAREQFhZREoPvE2ME7DUQt+mYLuA/xGjn/qA5d/JVGvpRUlvC2fFLVnILRy9tvcDfttHwOvwIVzoM8z8u3kpuIaeI+ZXzRiyIitVSIiICIiDFkQoiGURESIizGwkgAEk6AC5JPgEGF9G0LgYmEcixtvkqnwPdZPM3NO4QNPQjNIfK9h5m/grZpKcRxsYCSGNDQTzIAABKpeIZaX7MVnfZdcPxXp2ptG272RFxNsseNHRSTtbnLMoAvb2nBtxodRe6q1o7aL5+xHE6uueP7bJ2jpDKDC29iQAY7sPsk625LbwLeDNQ2z1UlYCNI8to+XPiPHEsL30aEF7Kl98sTvT2E5mRmnaHPtp7b7tB5Zjpp49F7bW7eVEs8sEc0tII35M0bWPa/xcdJG8/3bqLQSTwkPfiByvBdZmeYyjM4EubIAwatI7XdyQaLpL0TsoAAqgAO+0Wg+PK5+K9MAw57qaqdGx7x6Mczmtc7tcWI20HcCbeBKszd7HR4hC/NSRgQyNcCQ0cR7mkGR7GAMBsOQBC89rN78dDOaSlpuM+M2cAcjGm2rWta0k25GwHXnZBV+zcn9upwdXmZuYn923Jo+HU+Xx5FLA578rQXuscoaMxcfADU66K6dhdtKTF6gtlo446qIZ2mwfcciWvsDcEjQ+S4NPvhoqNsjKfDxE9rsrAHNGfUgl7rZgNNL3uguGgjLYo2kWIY0EdxDQthVG7/iCiFOHejO4+axYX/RgW0cH5bm50Ate4PTVSvZHeVDWUU1S9pg9HF5Wkh1ha4c06XBtpp+SCYhYVNT/wDEG4uc6KivC02zPkIce7kwtBPdcqazbx4/2V+0I43OaCGujLg1zHFwa4OdYjS9721Fu9BMUVOSf8QwDb+hjnYDj9o95tw+Slm1m9KGhjivG6SaWNsnCBtka4acR1tLm4AAJNkE2WVAdiN7UVfNwJInU8zr5AXZmutqW3sCHWBNiNQCudie/GOGWojdTPvC9zGHiNs9zXW107Itc9eg5lBZ6KF7v95DcSdJGYuDLG0OIDs7S0m2hsNQbA6efO00RIoZvTwziUXEA7ULw7/S7suHzLT5KZrm7RYT6TSywh2QvbYO6Aggi/gbWPgs2G/YyVt/LDmp28dq/wAPn1FPXbn5+k8JPwePyXFxLd9Ww3JiztHWMh/nb2vuXQ11OK07RaHO202WsbzWUcRZc0g2III6EWIWFnYBERAsiIiBEW5hGFPqZmRRC7nHyA6ud4BRMxEby9REzO0PTA8Dlq5RHC255uJ0a1ve49yuTZjYqGjaCBnl6yOGviGfVH3+K3Nndn46OERxjxc7957upP5DouoqHVaucs9mv0+q/wBLo64oi1vq9AIiLQbwojvV/wCVT2F7GM8r/wCI1S5YIQfNeAuHpcNzme5xzHo2zHHK3p01P5anjQQlzrWu4MAaG65idDYDnroLeC+j8U2WoxmqDTx8SNj3BzRkPsm98tuY62Ko5tZnZemkNCCPZLBa3cZ2fSH/AFBEv1tY21fVNfdrRM45eTnnS1utu8/mtDGrmCkIsA6nPkDNLc27unmuoKl1MXMqqjjtY7K6nawTNuDYszy6N+LLq1tlNnaKqpqepNJG05C1jCTI1jQ95AF9DqSbkdUHI3I02WCpIBDTIzKehszWx66noolNjM9Rjc7MGp6eGa7w+dwu91iBJIcxLWgu+q2/zNr1YwAAAAAcgNAPJVLjO5qp9OfUUVW2Fsj3O1MjZGZ752gs9oa94008UHB3Th4x+USua6QCcOc22V78wzuFgBqQeg8OS/W5vD45a+vMjGyWid7QDrXeb2B8BZSvZjcz6HXxVPpLntiAdbLle6QghwJ5Bmt7c+nTX87O7JnA/Ta2qma+JzLWjY4uAL73IPM6gIhEdzGHRyNxAyRsdlp+yHBrrA57nUdco18FjdnXww4Xisk8fGjAjDoyezISHBrfAXI7XgbKb7tt3ktHHUufNG8VUTRGWhws0hxBeHAa9saLy2Y3SvhoaylqJWOFTkyujDjkLLkOIda+ttPJBXscmITYTUSRNpqbDw7WNoAzuzNvlz5nusbalw5aclON1+NxUeAyzTG7WTSXBtd7iG2aAepNufxK5+Gbi6mxiqK0CnzF+SLOcz7WDy11mg/P8F16Pc04UD6Z9T25J2Suc1hLGhgcAGNJ9oh1yT1t3IIHscYcQxZ1TiM0MYuH8N7g0OP+HEwHTK0DX4d7tO3jTc+1kfFsWCWLIDyP0YyH4X+8/Fdyq3AUxZZlTOH25uEbmk+LQAbea16/YyHFoI5KGfLPR2pnvex7GyGICxFruaRe4droeWgQcvbW42ng4QAcX0xcRoSb2PLvFr9+nRe2wVBHLtDV8RrX5HTuaCAQDxLXsfBxt5nuUg2G3VSU1V6VWzNmmaSWhpe/tkW4j3vs5xA0Atot/ZTd9LSYpU1j5I3MmMmVoDs4zvDhe+mlraeCJRXdJEG4xWNaA1obKABy/vRyHwt8BZXKoHsZu+lo8QqKmSWN7JQ8Na0ODgHPD+1fTvvbmVPEQIiICIiDi4/sjT1bfpWWf0kbYPHn1+Buqk2p2NmonXcM8RPZkA0+Dx+677leq8qmlbIxzHtDmOFi06gjxW5p9XfFO3fHRqajSUzRv3T1fOCKTbb7HGiluy5geewerT9R35Hqoyr+l4vWLV7nP5KWx2mtu9ghFnyRe2MVw7s9m+BTiZ4+knAOvNsf7oHx9r5Kq8DohNUwxu5SSsafgSL/AHL6FY0AADQDQBVfEcsxWKR+q14diibTef0fpERUq6EREBERBqYuP7PNb/pP/wDEr5h4lmAv1IADWWtlGly7x7vn3A/VK5OLbKUlSbz08chv7RbZ1/4hY/eg+etpGXr5g72eO+9vjoPz81e+7mMtwqlDgWnITYgjm5x5HwW3SbH0kcrpWwR8V7i4vcMzsx1OXNfL5LsoCprbbaSopJsRphLKXVBifT2c7NG0/wB4IragaWsOfzVyqL41sWKjEaWrJbaFpD2kEl3PIW9LguOp6ckFUY7t/VT/AEkEkzW+jwwPyut9K4F0paB++S0tvz6BaIr5mwVlOBW+jSQNdlq2uztka9hLh0AJJbz1uB0urJp90TBQy05ls904mjka0jJk0jBFwT2SQbEc9F5jddUSRzuqawzVMsYia8h2VjA5pNxcE3y9ALXPM6oOVg1JU4bWYaTUyzx1zQ2SN5Ja05W2ygmwDczddOVuthHNqNoalmI1HFq6qmmZPaBozej8O9hmAN7Wsbhjr681P9m93NRHVQy1lWKiOkblp2BpFuYDneIBH1joNVoYpuurHPlZFWN9Gml4pbI0uewk3cGnKTflq1zeWvegie0u1809VO70mqbwiBTimaeCS24Jf2ge0QTex5gAaG/TwGavxSuA9Lnp2MiilkAu0EtDRZjLi2YlzieWvIruV266qjc9mH1gggmY1srXZs2gs7LYHn2rWLSMxF7Wt39ldiHUVVJJxA+N0EUTb5uJdgAJeTpbTSxPNBCKbaOpNMMO40prP2hwS/MTIIc13OLudgdL92i1sLqKmplFDHUSQiWqqJJHtJz5W20uCDbQnmBchWAzYQDFzXZmZC2+SxzGXLlzE8strm3eVxKjdhUNAlp6lsdUyokkjcGkM4cluy7Q6gA9CNTp1QRzaPHK+jpG0c07yTO8ekRuD5jA3IANHXDiXXsSHdPFaeG7T1volbDTvq5I2Fjo5JGu9IZHmtJqL2GrRoSQA4iyl7t08norS2oArmzmfj2OUvNrjv6A5rXvfS2iyN2NTLDM6prXGrkdG5r2ZhG0x3LbgZb6noBawtfqGjujxkvqZo21cs0fCDuHUX4okuMxYczm5R1s6+rdOqtVQfZHYeqirHVddUMml4fDbkbbQ2uXHK3uPTrqdApyiRLIsIgWURARERLSxjCmVMD4ZBdrx5g9HDxB1VBYphz6eZ8UntMcQfHuI8CLFfRSrDe7g4D4qgD2/o3+JAuw/LMPIKy4fm7N+xPdKt4hh7VO3HfCukWFlXihTLdVRh9cXEX4cTnDwJs0H5Eq4lUu6GQCrlHUw6eTm3/FW0qDXz87yh0HD4+T5yIiLQWAvGCrY/Nkc12Rxa6xByuGpabcjqNFq49i7aWlmnfyijL7d5A0HmbDzVZ7J4t+yqlra2dmSvi48ji4fQ1XN7XgcgWloueoRC3EXEwzbWiqA8w1MThGWh5vlDcxsz2rczoPFe821FK18rHVEIfC0ukbnbdjRzLh0tp8wg6iLnYJtDT1kZkppWysDspLb6OHQggEcwvOn2ppJJuCyphdL9RsjS6/cBfn4IOqi0sUxmCmYH1EscTSbAvcGgnuF+ZXJZvGw5zg0VsBJNh2uZPJEpGiLzkqWtIDnNBdfKCQCbC5y99hqiHoi1MPxWKcEwyxyhpyuLHB1j3Gx0K20GnX4vDBl40scWc2bne1mYjUgXI1XvBUte3MxzXtPVpDh8xooxtPhUVRX0cU8bJYzFUEteLi4EVj8dea4eL7A/s4OrMKc+IxDPJTZi6GaNur2gHUG17c/JBZBRauG4iyeJkkZBD2NeNRcB4Dm38ivaeoawEvc1oAJu4gAAczr0CD0Raf7Xh4oh4sfFLcwjztzlvO4be9uq8cT2lpaZwbPUQxOdyD3taT42J5eKDpIvCSujawSF7BGbWeXDKcxAbY8tSQPNaUu1FK18jHVEIfC3NI0vbdjRzLhfTog6iLnYHtBBWRmSmlbKwOyki+h7iDqO9dFBoVGPU8cnCknhZJa+R0jWuseRsT1W814IuDcd/RQmTZalra+vFVCyXLwA0uBDmgxEnK4WIWjDgbsGqYXQSyPoJ5RDJDI7NwXv0jkjP1c1mn49ehKX4jtZRwPyTVMEb+WV0jQ4fEXuPNdKCoa9ocxzXNcLtc0gtIPIgjRV2d39FU4rXtnhzEshluHvaQ6QPDyLHqWgrf3c0IpJ6+hjkMkNPJG+O5uWcVpLoye8EBEJyiIiRRveJRCTDpu9gDx8WkfldSNcjbAn0CqsL/AEL9PCxufIa+Sy4Z2yVmOsMWaN8donpKgyEWHFF1TlEt3YVgZiLAdOIxzPOwcP8AxV0BfOeHVphmjlbzjeHDyPLzX0LQ1jZY2SMN2vaHD4HVUnEaTF62XfDbxNJo90RFVrVWG2ezdVU1VPT1FY50NVO76CJgja2CMF5LjqXOFmC50uVvV+5agNNIyGMtmc05JXPe54fzBNzbU89ORXemjzYzGTyionkfxSStafOzFI0FY4HR0tTglWz0eOCdkb46lrGhpE8ILmONvEBw+JXGO7qjEGEylr3uqpohOXPdeUSxl5B7gHAcv91OsS2YMRxSoY6/pVNbhtbbtsjeC7nqXXC0ZMNlNNglmOPCkgMgsewBA4Xd3AFEMYHg0NNiGIUsbRFBLSxSFrTYNvxGPc3u0sVVldFRyte3DMPq3cEEsq2yPJDmah7m2Lcul+YPwVwVFAX4zKCCGS4Zkc62l+KRz7wHFQGLaXE8NgOHOoBMGtdHHIxj8r2m4B7As42PPQ9+qJWhRxw1lBBJVxxSNdCyV3Ea1zQSwFztdBzOqgOzGzdNide6qZTRRUFM4sha1gb6RKDrI/va3u+HiuTiNZij8IioG0k7ZGuMMha03dExrXMAPIZg6xN7HKR1WxhO9WaggZSvwt7HxtDWtBewE95BYSSTqSCb3KDubQ7L1GK1dUY6t9M2je2KJrc2Uu4bXve7K4EG7wL66Bc3GDJW4bGyrLmVlHXMpZHsNnESOEbnNP8AmjeD428VvYvtLU4ZUGqfSPkgroo3yMae1DUNYGuaTYjUADXnbwsvGCmnloTVTRlklZidNNw7HsRCSNrL9eTefmiHa2Y2Zhw3FjBTZhHNRZ3Nc4u7ccobm17w9T0qNSUz/wBttkynh+gObmt2Q7jA5b95GtlJUEbxg/8AulB4x1I/ljP5Lv1YvG+/LKb/ACKhe3m0kNFXYfLO4tYBUXs0uOrGAaDxXGx7fDFURupsNjmmqZwY2EsytZm0LtdTa/dYcyiWN3+IejTUTXm0dfQRBhPLjQXGW/jGR8gu9VxiuxSogeLwU9GYnjpxajV3mI2j4XWNodiWuweODPw5KOJr4pb2ySRtuXX7jY/j0WluakfJRT1Eodxqioc97iLZ+w3KW+GvTRBFsJ2Rigw+jxIOkdVCphJe55IymURFgHK2Sw7/AMFsbyBhzMQew0c9dWTBpc1kj2tjFgGhuUE3IANrG112IaCR2z9ExrHFwngLmgG+UVNySOemhX42snrcMxGaspqcVMFU1gk7JL2PYMtrtBc0HQ8rH4hBo7JUZkwbE6SeOSNsBcY45T9JEDGJYwTYcnAOGg58lrP3c0YhwqQte51VNGJy57ryiWNzyD4Zmjl0WcExuvmkr3zUT4oq6mkykNeA2SKEhvMX7TdNQLm1lLJsPldT4JlY48KWEyAA9gCBwu7uAOiDnxtZhlRiopWCNjaKOoYweyHgSNJF/ENXJm2ZrcJy4i2rkqWDK6qifm1Y63Ec3Ug2JJGgt8wpVimDmfFKiMghlRhZjLraX4jgNe8ZrqG1W2FdNB+yH0jxVPAp3zXOTh6B0trdWa3vbW/ggsHAJAcRxAjkW0zh8DE6x+5Y3j/8vf4SwEfHjx2Ucl23pMNxOsZUPcLxUzW5WOffIx1725aOaudjW8BmKPZBSsl9Fhe2oqpnNtaOE58rR4lo52ubW6oh5bRbLYhV4zWCmqxCAyEu7T2dhwORnYGtiHH/AFL22DpKnB670Srax8dc4llQ0k5pWjRriddRfQ63N9dV5YZvZoWYhW1LjLw544BHaM5iWNcHAi+mpC2KPa5+N4hTMp4Xx0tLMJ5JX2uXNBDG6XAve1rk8+VkFrrCyiAuPthPkoKk/wDacPMiw/FdhQnetiXDoxF+9M8C3+Vvad9+VZsFe1lrEdWLPaK4rT/CoCiXRdQ5VlWVus2pH/xJD1Loj97mfiR5juVar9RSlrg5pLXNNwQbEEciFhzYoy0mss+DLOK8Wh9JIodsRt42qaIpiG1AHwbIB1b3O72+Y8JiubyY7Y7dmzpceSuSsWrLGXr1tzWURY3sSyIgIiIkQrCyiBCiICwsoiXPxPZ+nqXNM8McpYCG52hwAdbNYHT90arXFJRYfGZAyCmYLBzw1rBqbC5A6khdhaON4LFVwPgnbmjkFiL2PO4II5EEA3RCEbxNr4p4m0FHK2WorHNi+jcHBkZPbc4jTlf7z0U+oaNsUTImCzY2hjR4NFh+CjOyO7Gjw95kiD3yEWD5CHFoPMMsABfqealqAiLCJZREQEREQ5FbslSTPdJNTQyPfYuc9gcTlAA58tB0W9TYZFGwxxxRsjNwWNY1rSOtwBY6LZRBHf8A07w7Nm9Cp7/wC3y5fcu5TUjI25Y2NY0cmtaGtHkBZeywgyUQogw42VG7dbQ+l1bnNN44+xH4jq7zP3WUq3i7cizqWndcnSV45D/tt/M+SrRXWh081j2lvJS6/URb5dfNhERWiqZRERLLHkEEEgjUEaEHvBU/2Z3pPjAjqwZG8uIPbH8Y/e+PP4qv0WLLhplja0MuLNfFO9ZfQ2GY1DUtzQyNePA6j4jmFvL5uimc05mOLXDkWkgjzC7cW3dc0ACpfYd4a4/Mtuqy/DZ3+G39rSnEo2+Ov9L2RUX6/V3vL/sx/pT1/rveHfZj/SsfLsnWPzye+ZY+k/nmvRFRfr/Xe8O+zH+lZ/8AUCu94d9ln6VPLsnWPzyOZY+k/b/q80VF+v8AXe8O+yz9Kev1d7w77Mf6VHLsnWPzyOZY+k/nmvSyKi/X6u94f9ln6U9fq73l/wBmP9Knl2TrH55HMsfSV6IqK9fa73l/yZ+lPXyu95f8mfpTl2TrH55HMsfSV6oqJ9e673l/yZ+lPXuu95k+TP0py3J1g5lj6SvZYuqK9e673mT+T9Kx6813vMn8v9E5dk6wcyx9JXsion15rveZP5f6LHrxW+8yfy/0TluTrBzLH0le90uqI9dq33mX5j+ix67VvvMvzH9E5bfrBzLH4ZXyiob12rfeZfmP6LA2zrfepvtf7Jy2/ihHMsfhlfSKhfXSt95l+1/sseudb7zN9pOW38UHMqdJX0sqhPXOt95m+0Vg7Y1nvM32k5bfxQcyp4ZXfimNQ0zc08jWDpc6n+Ecz5Ksdq95j5wY6a8UZ0L/APEePD6oPzUKqKlz3Znuc9x5lxLj8yvNbmHQ0p77e+fs082uvkjavuj7iIi32gwQizZEQIiIkREQEREBERAREQEREBERAuiIgIiICIiAiIgIiIgRERIiIgIiICEoiAiIgxZERHn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0" name="Picture 6" descr="https://encrypted-tbn2.gstatic.com/images?q=tbn:ANd9GcTwzIjR2wtblJU0DeplnVrqGoy8yDJk4o4OgU1IsJqq4unLjOV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810000"/>
            <a:ext cx="1943100" cy="16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25" y="1431275"/>
            <a:ext cx="2462213" cy="246221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4901183" y="2876993"/>
            <a:ext cx="108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2" idx="2"/>
          </p:cNvCxnSpPr>
          <p:nvPr/>
        </p:nvCxnSpPr>
        <p:spPr>
          <a:xfrm>
            <a:off x="4901183" y="2876993"/>
            <a:ext cx="1423417" cy="11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assandr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4" y="1929584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Arrow Connector 1034"/>
          <p:cNvCxnSpPr>
            <a:stCxn id="13" idx="2"/>
          </p:cNvCxnSpPr>
          <p:nvPr/>
        </p:nvCxnSpPr>
        <p:spPr>
          <a:xfrm flipV="1">
            <a:off x="4895427" y="3167926"/>
            <a:ext cx="1076177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3" idx="2"/>
          </p:cNvCxnSpPr>
          <p:nvPr/>
        </p:nvCxnSpPr>
        <p:spPr>
          <a:xfrm>
            <a:off x="4895427" y="3639883"/>
            <a:ext cx="878571" cy="5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854182" y="3103606"/>
            <a:ext cx="850567" cy="12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flipV="1">
            <a:off x="4868305" y="4339622"/>
            <a:ext cx="823446" cy="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749" y="2555711"/>
            <a:ext cx="3033867" cy="109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751" y="3832080"/>
            <a:ext cx="3046866" cy="1015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031" y="4816421"/>
            <a:ext cx="2044857" cy="171934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876800" y="4429082"/>
            <a:ext cx="1186337" cy="11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034" idx="1"/>
          </p:cNvCxnSpPr>
          <p:nvPr/>
        </p:nvCxnSpPr>
        <p:spPr>
          <a:xfrm flipV="1">
            <a:off x="4901183" y="4184420"/>
            <a:ext cx="604045" cy="98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69551" y="5175501"/>
            <a:ext cx="1297617" cy="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168" y="4737373"/>
            <a:ext cx="1653601" cy="1594544"/>
          </a:xfrm>
          <a:prstGeom prst="rect">
            <a:avLst/>
          </a:prstGeom>
        </p:spPr>
      </p:pic>
      <p:pic>
        <p:nvPicPr>
          <p:cNvPr id="1034" name="Picture 10" descr="http://ebmedia.eventbrite.com/s3-build/images/801541/46740671327/2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28" y="3576947"/>
            <a:ext cx="3197225" cy="12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rdbms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965660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94805" y="2078127"/>
            <a:ext cx="1613003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group,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member…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, website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MVC4.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2050" name="Picture 2" descr="Logic Scales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" y="1219200"/>
            <a:ext cx="857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  <p:pic>
        <p:nvPicPr>
          <p:cNvPr id="3074" name="Picture 2" descr="NoSQL versus RDB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3" y="233553"/>
            <a:ext cx="7820396" cy="60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2233</TotalTime>
  <Words>2716</Words>
  <Application>Microsoft Office PowerPoint</Application>
  <PresentationFormat>On-screen Show (4:3)</PresentationFormat>
  <Paragraphs>438</Paragraphs>
  <Slides>32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XÂY DỰNG ỨNG DỤNG MINH HOẠ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127</cp:revision>
  <dcterms:created xsi:type="dcterms:W3CDTF">2013-01-21T13:20:08Z</dcterms:created>
  <dcterms:modified xsi:type="dcterms:W3CDTF">2013-03-15T09:34:54Z</dcterms:modified>
</cp:coreProperties>
</file>