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72" r:id="rId10"/>
    <p:sldId id="266" r:id="rId11"/>
    <p:sldId id="265" r:id="rId12"/>
    <p:sldId id="259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8" r:id="rId21"/>
    <p:sldId id="281" r:id="rId22"/>
    <p:sldId id="277" r:id="rId23"/>
    <p:sldId id="278" r:id="rId24"/>
    <p:sldId id="279" r:id="rId25"/>
    <p:sldId id="280" r:id="rId26"/>
    <p:sldId id="271" r:id="rId27"/>
    <p:sldId id="275" r:id="rId28"/>
    <p:sldId id="276" r:id="rId29"/>
    <p:sldId id="269" r:id="rId30"/>
    <p:sldId id="267" r:id="rId31"/>
    <p:sldId id="273" r:id="rId32"/>
    <p:sldId id="27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9" autoAdjust="0"/>
    <p:restoredTop sz="84550" autoAdjust="0"/>
  </p:normalViewPr>
  <p:slideViewPr>
    <p:cSldViewPr>
      <p:cViewPr varScale="1">
        <p:scale>
          <a:sx n="65" d="100"/>
          <a:sy n="65" d="100"/>
        </p:scale>
        <p:origin x="15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7E775-18D9-45BA-A386-61F04D69523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2FFC1-7A91-4B92-A1EA-BE602CF787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Key-value store, wide</a:t>
          </a:r>
          <a:endParaRPr lang="en-US" dirty="0"/>
        </a:p>
      </dgm:t>
    </dgm:pt>
    <dgm:pt modelId="{634D610C-F06E-45BF-8588-846B3D704D79}" type="parTrans" cxnId="{0D69BC50-6AF4-4006-B73C-192A5567C57C}">
      <dgm:prSet/>
      <dgm:spPr/>
      <dgm:t>
        <a:bodyPr/>
        <a:lstStyle/>
        <a:p>
          <a:endParaRPr lang="en-US"/>
        </a:p>
      </dgm:t>
    </dgm:pt>
    <dgm:pt modelId="{049EE226-ACC4-436C-B723-AEC0245F4FBF}" type="sibTrans" cxnId="{0D69BC50-6AF4-4006-B73C-192A5567C57C}">
      <dgm:prSet/>
      <dgm:spPr/>
      <dgm:t>
        <a:bodyPr/>
        <a:lstStyle/>
        <a:p>
          <a:endParaRPr lang="en-US"/>
        </a:p>
      </dgm:t>
    </dgm:pt>
    <dgm:pt modelId="{4DF5430E-C85B-4A89-865C-C78CCB0D07E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Column store/ column families </a:t>
          </a:r>
          <a:endParaRPr lang="en-US" dirty="0"/>
        </a:p>
      </dgm:t>
    </dgm:pt>
    <dgm:pt modelId="{355D81B4-351A-4D9C-9603-DD52ADE93826}" type="parTrans" cxnId="{8A4F94D5-5CA2-438D-A66C-1F4DFEA9D7A0}">
      <dgm:prSet/>
      <dgm:spPr/>
      <dgm:t>
        <a:bodyPr/>
        <a:lstStyle/>
        <a:p>
          <a:endParaRPr lang="en-US"/>
        </a:p>
      </dgm:t>
    </dgm:pt>
    <dgm:pt modelId="{8AD34C52-DB30-437C-A697-C2354C018DF0}" type="sibTrans" cxnId="{8A4F94D5-5CA2-438D-A66C-1F4DFEA9D7A0}">
      <dgm:prSet/>
      <dgm:spPr/>
      <dgm:t>
        <a:bodyPr/>
        <a:lstStyle/>
        <a:p>
          <a:endParaRPr lang="en-US"/>
        </a:p>
      </dgm:t>
    </dgm:pt>
    <dgm:pt modelId="{0C013147-EB1A-4164-96BD-F60D768A9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Document database </a:t>
          </a:r>
          <a:endParaRPr lang="en-US" dirty="0"/>
        </a:p>
      </dgm:t>
    </dgm:pt>
    <dgm:pt modelId="{9DDC46F8-B60D-4E23-8CCC-2F4719DB3009}" type="parTrans" cxnId="{EF047B16-0229-48B0-BF3F-AAEC3DA2BBF9}">
      <dgm:prSet/>
      <dgm:spPr/>
      <dgm:t>
        <a:bodyPr/>
        <a:lstStyle/>
        <a:p>
          <a:endParaRPr lang="en-US"/>
        </a:p>
      </dgm:t>
    </dgm:pt>
    <dgm:pt modelId="{B6F9A762-0ED1-428E-ACB9-C41D833A050A}" type="sibTrans" cxnId="{EF047B16-0229-48B0-BF3F-AAEC3DA2BBF9}">
      <dgm:prSet/>
      <dgm:spPr/>
      <dgm:t>
        <a:bodyPr/>
        <a:lstStyle/>
        <a:p>
          <a:endParaRPr lang="en-US"/>
        </a:p>
      </dgm:t>
    </dgm:pt>
    <dgm:pt modelId="{4B3D31C2-E85D-4680-A564-7F69BCAE4E3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CB09FCFE-C323-4632-A2E1-0E35AC788032}" type="parTrans" cxnId="{8C2EE355-888F-4894-A189-B98BBEA0346C}">
      <dgm:prSet/>
      <dgm:spPr/>
      <dgm:t>
        <a:bodyPr/>
        <a:lstStyle/>
        <a:p>
          <a:endParaRPr lang="en-US"/>
        </a:p>
      </dgm:t>
    </dgm:pt>
    <dgm:pt modelId="{ABC80956-87A9-4C6C-8F0F-BE35C60116F2}" type="sibTrans" cxnId="{8C2EE355-888F-4894-A189-B98BBEA0346C}">
      <dgm:prSet/>
      <dgm:spPr/>
      <dgm:t>
        <a:bodyPr/>
        <a:lstStyle/>
        <a:p>
          <a:endParaRPr lang="en-US"/>
        </a:p>
      </dgm:t>
    </dgm:pt>
    <dgm:pt modelId="{2F7D4B31-992C-4A04-9222-0DE1C1535096}" type="pres">
      <dgm:prSet presAssocID="{2C77E775-18D9-45BA-A386-61F04D69523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8B440A-B407-4485-9ADB-36F5C7343804}" type="pres">
      <dgm:prSet presAssocID="{90F2FFC1-7A91-4B92-A1EA-BE602CF787E1}" presName="horFlow" presStyleCnt="0"/>
      <dgm:spPr/>
    </dgm:pt>
    <dgm:pt modelId="{2B5B1D4C-89E4-4043-BCEB-FCC7885FCCCB}" type="pres">
      <dgm:prSet presAssocID="{90F2FFC1-7A91-4B92-A1EA-BE602CF787E1}" presName="bigChev" presStyleLbl="node1" presStyleIdx="0" presStyleCnt="4" custScaleX="265629"/>
      <dgm:spPr/>
      <dgm:t>
        <a:bodyPr/>
        <a:lstStyle/>
        <a:p>
          <a:endParaRPr lang="en-US"/>
        </a:p>
      </dgm:t>
    </dgm:pt>
    <dgm:pt modelId="{00145A0A-6FBD-44AB-96B3-C06B99883235}" type="pres">
      <dgm:prSet presAssocID="{90F2FFC1-7A91-4B92-A1EA-BE602CF787E1}" presName="vSp" presStyleCnt="0"/>
      <dgm:spPr/>
    </dgm:pt>
    <dgm:pt modelId="{DB969F50-483B-43EC-8118-75C819177B99}" type="pres">
      <dgm:prSet presAssocID="{4DF5430E-C85B-4A89-865C-C78CCB0D07E6}" presName="horFlow" presStyleCnt="0"/>
      <dgm:spPr/>
    </dgm:pt>
    <dgm:pt modelId="{F2BF18CC-472A-40C5-AFA8-EEA817C294C0}" type="pres">
      <dgm:prSet presAssocID="{4DF5430E-C85B-4A89-865C-C78CCB0D07E6}" presName="bigChev" presStyleLbl="node1" presStyleIdx="1" presStyleCnt="4" custScaleX="265285"/>
      <dgm:spPr/>
      <dgm:t>
        <a:bodyPr/>
        <a:lstStyle/>
        <a:p>
          <a:endParaRPr lang="en-US"/>
        </a:p>
      </dgm:t>
    </dgm:pt>
    <dgm:pt modelId="{4DC0F614-54BF-4B85-A90C-DF890D6E5626}" type="pres">
      <dgm:prSet presAssocID="{4DF5430E-C85B-4A89-865C-C78CCB0D07E6}" presName="vSp" presStyleCnt="0"/>
      <dgm:spPr/>
    </dgm:pt>
    <dgm:pt modelId="{00F83724-AAA9-4C8F-A490-4704CA342D87}" type="pres">
      <dgm:prSet presAssocID="{0C013147-EB1A-4164-96BD-F60D768A9010}" presName="horFlow" presStyleCnt="0"/>
      <dgm:spPr/>
    </dgm:pt>
    <dgm:pt modelId="{1AE6A859-5440-4404-8A60-4E3831732BD0}" type="pres">
      <dgm:prSet presAssocID="{0C013147-EB1A-4164-96BD-F60D768A9010}" presName="bigChev" presStyleLbl="node1" presStyleIdx="2" presStyleCnt="4" custScaleX="265629"/>
      <dgm:spPr/>
      <dgm:t>
        <a:bodyPr/>
        <a:lstStyle/>
        <a:p>
          <a:endParaRPr lang="en-US"/>
        </a:p>
      </dgm:t>
    </dgm:pt>
    <dgm:pt modelId="{E9741262-C255-471E-967D-A013A50D5623}" type="pres">
      <dgm:prSet presAssocID="{0C013147-EB1A-4164-96BD-F60D768A9010}" presName="vSp" presStyleCnt="0"/>
      <dgm:spPr/>
    </dgm:pt>
    <dgm:pt modelId="{2255CCC8-366C-4060-BAC6-2347BED80015}" type="pres">
      <dgm:prSet presAssocID="{4B3D31C2-E85D-4680-A564-7F69BCAE4E35}" presName="horFlow" presStyleCnt="0"/>
      <dgm:spPr/>
    </dgm:pt>
    <dgm:pt modelId="{7CEF8839-C5A6-4501-AED9-7763F14DD1F4}" type="pres">
      <dgm:prSet presAssocID="{4B3D31C2-E85D-4680-A564-7F69BCAE4E35}" presName="bigChev" presStyleLbl="node1" presStyleIdx="3" presStyleCnt="4" custScaleX="265629"/>
      <dgm:spPr/>
      <dgm:t>
        <a:bodyPr/>
        <a:lstStyle/>
        <a:p>
          <a:endParaRPr lang="en-US"/>
        </a:p>
      </dgm:t>
    </dgm:pt>
  </dgm:ptLst>
  <dgm:cxnLst>
    <dgm:cxn modelId="{8C2EE355-888F-4894-A189-B98BBEA0346C}" srcId="{2C77E775-18D9-45BA-A386-61F04D695233}" destId="{4B3D31C2-E85D-4680-A564-7F69BCAE4E35}" srcOrd="3" destOrd="0" parTransId="{CB09FCFE-C323-4632-A2E1-0E35AC788032}" sibTransId="{ABC80956-87A9-4C6C-8F0F-BE35C60116F2}"/>
    <dgm:cxn modelId="{8A4F94D5-5CA2-438D-A66C-1F4DFEA9D7A0}" srcId="{2C77E775-18D9-45BA-A386-61F04D695233}" destId="{4DF5430E-C85B-4A89-865C-C78CCB0D07E6}" srcOrd="1" destOrd="0" parTransId="{355D81B4-351A-4D9C-9603-DD52ADE93826}" sibTransId="{8AD34C52-DB30-437C-A697-C2354C018DF0}"/>
    <dgm:cxn modelId="{02D95F92-8960-4342-B76F-EB3A5291CA18}" type="presOf" srcId="{90F2FFC1-7A91-4B92-A1EA-BE602CF787E1}" destId="{2B5B1D4C-89E4-4043-BCEB-FCC7885FCCCB}" srcOrd="0" destOrd="0" presId="urn:microsoft.com/office/officeart/2005/8/layout/lProcess3"/>
    <dgm:cxn modelId="{ED2AC1FF-BDF8-44CE-BCB2-C6A3C33605C2}" type="presOf" srcId="{2C77E775-18D9-45BA-A386-61F04D695233}" destId="{2F7D4B31-992C-4A04-9222-0DE1C1535096}" srcOrd="0" destOrd="0" presId="urn:microsoft.com/office/officeart/2005/8/layout/lProcess3"/>
    <dgm:cxn modelId="{700C01E9-5635-4CED-8AA7-9B9EEAE34E21}" type="presOf" srcId="{0C013147-EB1A-4164-96BD-F60D768A9010}" destId="{1AE6A859-5440-4404-8A60-4E3831732BD0}" srcOrd="0" destOrd="0" presId="urn:microsoft.com/office/officeart/2005/8/layout/lProcess3"/>
    <dgm:cxn modelId="{EF047B16-0229-48B0-BF3F-AAEC3DA2BBF9}" srcId="{2C77E775-18D9-45BA-A386-61F04D695233}" destId="{0C013147-EB1A-4164-96BD-F60D768A9010}" srcOrd="2" destOrd="0" parTransId="{9DDC46F8-B60D-4E23-8CCC-2F4719DB3009}" sibTransId="{B6F9A762-0ED1-428E-ACB9-C41D833A050A}"/>
    <dgm:cxn modelId="{0D69BC50-6AF4-4006-B73C-192A5567C57C}" srcId="{2C77E775-18D9-45BA-A386-61F04D695233}" destId="{90F2FFC1-7A91-4B92-A1EA-BE602CF787E1}" srcOrd="0" destOrd="0" parTransId="{634D610C-F06E-45BF-8588-846B3D704D79}" sibTransId="{049EE226-ACC4-436C-B723-AEC0245F4FBF}"/>
    <dgm:cxn modelId="{64C42B9B-6A45-4B76-923E-08982B958161}" type="presOf" srcId="{4B3D31C2-E85D-4680-A564-7F69BCAE4E35}" destId="{7CEF8839-C5A6-4501-AED9-7763F14DD1F4}" srcOrd="0" destOrd="0" presId="urn:microsoft.com/office/officeart/2005/8/layout/lProcess3"/>
    <dgm:cxn modelId="{61697824-139C-4C4C-84DE-3A12CA7573DC}" type="presOf" srcId="{4DF5430E-C85B-4A89-865C-C78CCB0D07E6}" destId="{F2BF18CC-472A-40C5-AFA8-EEA817C294C0}" srcOrd="0" destOrd="0" presId="urn:microsoft.com/office/officeart/2005/8/layout/lProcess3"/>
    <dgm:cxn modelId="{19ED5B57-17D0-440E-8ED6-609D5776CA01}" type="presParOf" srcId="{2F7D4B31-992C-4A04-9222-0DE1C1535096}" destId="{198B440A-B407-4485-9ADB-36F5C7343804}" srcOrd="0" destOrd="0" presId="urn:microsoft.com/office/officeart/2005/8/layout/lProcess3"/>
    <dgm:cxn modelId="{B3F37D83-9019-422A-8BA5-B395928A328F}" type="presParOf" srcId="{198B440A-B407-4485-9ADB-36F5C7343804}" destId="{2B5B1D4C-89E4-4043-BCEB-FCC7885FCCCB}" srcOrd="0" destOrd="0" presId="urn:microsoft.com/office/officeart/2005/8/layout/lProcess3"/>
    <dgm:cxn modelId="{B1DF8C7D-5449-40BD-899B-1DE35391B238}" type="presParOf" srcId="{2F7D4B31-992C-4A04-9222-0DE1C1535096}" destId="{00145A0A-6FBD-44AB-96B3-C06B99883235}" srcOrd="1" destOrd="0" presId="urn:microsoft.com/office/officeart/2005/8/layout/lProcess3"/>
    <dgm:cxn modelId="{504C2D13-629E-4134-A5C2-9DCBF8AED2AE}" type="presParOf" srcId="{2F7D4B31-992C-4A04-9222-0DE1C1535096}" destId="{DB969F50-483B-43EC-8118-75C819177B99}" srcOrd="2" destOrd="0" presId="urn:microsoft.com/office/officeart/2005/8/layout/lProcess3"/>
    <dgm:cxn modelId="{7B5AE6AB-117C-451D-A120-36C558A36F13}" type="presParOf" srcId="{DB969F50-483B-43EC-8118-75C819177B99}" destId="{F2BF18CC-472A-40C5-AFA8-EEA817C294C0}" srcOrd="0" destOrd="0" presId="urn:microsoft.com/office/officeart/2005/8/layout/lProcess3"/>
    <dgm:cxn modelId="{1D9D38D5-C27D-4DBC-864E-FFCF464F86AB}" type="presParOf" srcId="{2F7D4B31-992C-4A04-9222-0DE1C1535096}" destId="{4DC0F614-54BF-4B85-A90C-DF890D6E5626}" srcOrd="3" destOrd="0" presId="urn:microsoft.com/office/officeart/2005/8/layout/lProcess3"/>
    <dgm:cxn modelId="{0903709E-69D5-4B5E-A211-02999A2A4566}" type="presParOf" srcId="{2F7D4B31-992C-4A04-9222-0DE1C1535096}" destId="{00F83724-AAA9-4C8F-A490-4704CA342D87}" srcOrd="4" destOrd="0" presId="urn:microsoft.com/office/officeart/2005/8/layout/lProcess3"/>
    <dgm:cxn modelId="{E1D7D0E7-00D7-4486-BF99-B637D561597B}" type="presParOf" srcId="{00F83724-AAA9-4C8F-A490-4704CA342D87}" destId="{1AE6A859-5440-4404-8A60-4E3831732BD0}" srcOrd="0" destOrd="0" presId="urn:microsoft.com/office/officeart/2005/8/layout/lProcess3"/>
    <dgm:cxn modelId="{C823CA50-37DE-46E2-A8CD-047A0AF7DD7D}" type="presParOf" srcId="{2F7D4B31-992C-4A04-9222-0DE1C1535096}" destId="{E9741262-C255-471E-967D-A013A50D5623}" srcOrd="5" destOrd="0" presId="urn:microsoft.com/office/officeart/2005/8/layout/lProcess3"/>
    <dgm:cxn modelId="{9E970EC0-FDA1-4A0E-8045-CAA8E527C526}" type="presParOf" srcId="{2F7D4B31-992C-4A04-9222-0DE1C1535096}" destId="{2255CCC8-366C-4060-BAC6-2347BED80015}" srcOrd="6" destOrd="0" presId="urn:microsoft.com/office/officeart/2005/8/layout/lProcess3"/>
    <dgm:cxn modelId="{BB2AFA87-F35A-4642-91E6-021BB7CF11E2}" type="presParOf" srcId="{2255CCC8-366C-4060-BAC6-2347BED80015}" destId="{7CEF8839-C5A6-4501-AED9-7763F14DD1F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D4C-89E4-4043-BCEB-FCC7885FCCCB}">
      <dsp:nvSpPr>
        <dsp:cNvPr id="0" name=""/>
        <dsp:cNvSpPr/>
      </dsp:nvSpPr>
      <dsp:spPr>
        <a:xfrm>
          <a:off x="0" y="3282"/>
          <a:ext cx="6095998" cy="917971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Key-value store, wide</a:t>
          </a:r>
          <a:endParaRPr lang="en-US" sz="3300" kern="1200" dirty="0"/>
        </a:p>
      </dsp:txBody>
      <dsp:txXfrm>
        <a:off x="458986" y="3282"/>
        <a:ext cx="5178027" cy="917971"/>
      </dsp:txXfrm>
    </dsp:sp>
    <dsp:sp modelId="{F2BF18CC-472A-40C5-AFA8-EEA817C294C0}">
      <dsp:nvSpPr>
        <dsp:cNvPr id="0" name=""/>
        <dsp:cNvSpPr/>
      </dsp:nvSpPr>
      <dsp:spPr>
        <a:xfrm>
          <a:off x="0" y="1049770"/>
          <a:ext cx="6088104" cy="917971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Column store/ column families </a:t>
          </a:r>
          <a:endParaRPr lang="en-US" sz="3300" kern="1200" dirty="0"/>
        </a:p>
      </dsp:txBody>
      <dsp:txXfrm>
        <a:off x="458986" y="1049770"/>
        <a:ext cx="5170133" cy="917971"/>
      </dsp:txXfrm>
    </dsp:sp>
    <dsp:sp modelId="{1AE6A859-5440-4404-8A60-4E3831732BD0}">
      <dsp:nvSpPr>
        <dsp:cNvPr id="0" name=""/>
        <dsp:cNvSpPr/>
      </dsp:nvSpPr>
      <dsp:spPr>
        <a:xfrm>
          <a:off x="0" y="2096258"/>
          <a:ext cx="6095998" cy="91797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Document database </a:t>
          </a:r>
          <a:endParaRPr lang="en-US" sz="3300" kern="1200" dirty="0"/>
        </a:p>
      </dsp:txBody>
      <dsp:txXfrm>
        <a:off x="458986" y="2096258"/>
        <a:ext cx="5178027" cy="917971"/>
      </dsp:txXfrm>
    </dsp:sp>
    <dsp:sp modelId="{7CEF8839-C5A6-4501-AED9-7763F14DD1F4}">
      <dsp:nvSpPr>
        <dsp:cNvPr id="0" name=""/>
        <dsp:cNvSpPr/>
      </dsp:nvSpPr>
      <dsp:spPr>
        <a:xfrm>
          <a:off x="0" y="3142745"/>
          <a:ext cx="6095998" cy="91797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Graph databases</a:t>
          </a:r>
          <a:endParaRPr lang="en-US" sz="3300" kern="1200" dirty="0"/>
        </a:p>
      </dsp:txBody>
      <dsp:txXfrm>
        <a:off x="458986" y="3142745"/>
        <a:ext cx="5178027" cy="91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1/24/2013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8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MSSQL.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MSSQL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MSSQL.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 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MSSQL.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gôm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Indexes: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Map/reduce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indexes map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indexes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consistency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nắm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(busy systems),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insert/update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5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74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6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4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25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docs/2.0/server/extending/bundles/versioning" TargetMode="External"/><Relationship Id="rId2" Type="http://schemas.openxmlformats.org/officeDocument/2006/relationships/hyperlink" Target="http://ravendb.net/docs/2.0/server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ravendb.net/docs/2.0/server/extending/bundles/index-replication" TargetMode="External"/><Relationship Id="rId4" Type="http://schemas.openxmlformats.org/officeDocument/2006/relationships/hyperlink" Target="http://ravendb.net/docs/2.0/server/extending/bundles/encryption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/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ỨNG 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/>
              <a:t> </a:t>
            </a:r>
            <a:r>
              <a:rPr lang="en-US" dirty="0" smtClean="0"/>
              <a:t> 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/>
              <a:t>GIẢI PHÁP 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97358569"/>
              </p:ext>
            </p:extLst>
          </p:nvPr>
        </p:nvGraphicFramePr>
        <p:xfrm>
          <a:off x="1219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CSDL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client – </a:t>
            </a:r>
            <a:r>
              <a:rPr lang="en-US" dirty="0" smtClean="0"/>
              <a:t>server</a:t>
            </a:r>
          </a:p>
          <a:p>
            <a:r>
              <a:rPr lang="en-US" dirty="0"/>
              <a:t>CSDL NOSQL </a:t>
            </a:r>
            <a:r>
              <a:rPr lang="en-US" dirty="0" err="1"/>
              <a:t>dạng</a:t>
            </a:r>
            <a:r>
              <a:rPr lang="en-US" dirty="0"/>
              <a:t> document </a:t>
            </a:r>
            <a:r>
              <a:rPr lang="en-US" dirty="0" smtClean="0"/>
              <a:t>database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CSDL NOSQL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.NET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NOSQL, document database.</a:t>
            </a:r>
          </a:p>
          <a:p>
            <a:pPr algn="just"/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transaction.</a:t>
            </a:r>
            <a:endParaRPr lang="en-US" dirty="0" smtClean="0">
              <a:sym typeface="Wingdings" pitchFamily="2" charset="2"/>
            </a:endParaRPr>
          </a:p>
          <a:p>
            <a:pPr algn="just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(schema-less).</a:t>
            </a:r>
          </a:p>
          <a:p>
            <a:pPr algn="just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API.</a:t>
            </a:r>
          </a:p>
          <a:p>
            <a:pPr algn="just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ỗ</a:t>
            </a:r>
            <a:r>
              <a:rPr lang="en-US" dirty="0" smtClean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smtClean="0"/>
              <a:t>replication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sharding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Raven </a:t>
            </a:r>
            <a:r>
              <a:rPr lang="en-US" dirty="0"/>
              <a:t>Studio </a:t>
            </a:r>
            <a:r>
              <a:rPr lang="en-US" dirty="0" smtClean="0"/>
              <a:t>Management: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,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: </a:t>
            </a:r>
            <a:r>
              <a:rPr lang="en-US" dirty="0"/>
              <a:t>Index </a:t>
            </a:r>
            <a:r>
              <a:rPr lang="en-US" dirty="0" smtClean="0"/>
              <a:t>Replication, Authorization, </a:t>
            </a:r>
            <a:r>
              <a:rPr lang="en-US" dirty="0"/>
              <a:t>Versioning </a:t>
            </a:r>
            <a:r>
              <a:rPr lang="en-US" dirty="0" smtClean="0"/>
              <a:t>…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plugins(Managed </a:t>
            </a:r>
            <a:r>
              <a:rPr lang="en-US" dirty="0"/>
              <a:t>Extensibility </a:t>
            </a:r>
            <a:r>
              <a:rPr lang="en-US" dirty="0" smtClean="0"/>
              <a:t>Framework).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…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mssql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4" y="269722"/>
            <a:ext cx="3810000" cy="3209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667277"/>
            <a:ext cx="2733675" cy="381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91" y="3885850"/>
            <a:ext cx="3405866" cy="26359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356925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MSSQL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269722"/>
            <a:ext cx="129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RAVENDB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4424" y="4419600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Giảm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số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lượng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các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yêu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cầu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truy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cập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tới</a:t>
            </a:r>
            <a:r>
              <a:rPr lang="en-US" dirty="0">
                <a:solidFill>
                  <a:schemeClr val="tx2"/>
                </a:solidFill>
              </a:rPr>
              <a:t>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54424" y="4876829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Không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có</a:t>
            </a:r>
            <a:r>
              <a:rPr lang="en-US" dirty="0">
                <a:solidFill>
                  <a:schemeClr val="tx2"/>
                </a:solidFill>
              </a:rPr>
              <a:t> join </a:t>
            </a:r>
            <a:r>
              <a:rPr lang="en-US" dirty="0" err="1">
                <a:solidFill>
                  <a:schemeClr val="tx2"/>
                </a:solidFill>
              </a:rPr>
              <a:t>khi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truy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vấn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4424" y="5334029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Indexes: </a:t>
            </a:r>
            <a:r>
              <a:rPr lang="en-US" dirty="0" err="1">
                <a:solidFill>
                  <a:schemeClr val="tx2"/>
                </a:solidFill>
              </a:rPr>
              <a:t>tính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toán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trước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các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kiểu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tập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hợp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mssql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mapping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/>
              <a:t>cụ</a:t>
            </a:r>
            <a:r>
              <a:rPr lang="en-US" baseline="-25000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 lvl="1"/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Raven Studio Management.</a:t>
            </a:r>
          </a:p>
          <a:p>
            <a:pPr lvl="1"/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ad-reporting.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2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08602"/>
              </p:ext>
            </p:extLst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3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8822"/>
              </p:ext>
            </p:extLst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50041"/>
              </p:ext>
            </p:extLst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3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err="1" smtClean="0"/>
              <a:t>Unlogin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un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31" y="1524000"/>
            <a:ext cx="5067935" cy="472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9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memb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89" y="1600201"/>
            <a:ext cx="5407812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8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Manag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93" y="1605280"/>
            <a:ext cx="5457508" cy="4871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Own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92" y="1614805"/>
            <a:ext cx="5733415" cy="5014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95476" y="77924"/>
            <a:ext cx="6105524" cy="6475276"/>
            <a:chOff x="0" y="0"/>
            <a:chExt cx="6877050" cy="7181850"/>
          </a:xfrm>
        </p:grpSpPr>
        <p:grpSp>
          <p:nvGrpSpPr>
            <p:cNvPr id="7" name="Group 6"/>
            <p:cNvGrpSpPr/>
            <p:nvPr/>
          </p:nvGrpSpPr>
          <p:grpSpPr>
            <a:xfrm>
              <a:off x="1552575" y="5743575"/>
              <a:ext cx="4057650" cy="1438275"/>
              <a:chOff x="1552575" y="5743575"/>
              <a:chExt cx="4057650" cy="143827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552575" y="5743575"/>
                <a:ext cx="4057650" cy="14382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Database server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2600" y="6315075"/>
                <a:ext cx="1152525" cy="61912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Asia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000375" y="6315075"/>
                <a:ext cx="1152525" cy="61912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MiddelEast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257675" y="6315075"/>
                <a:ext cx="1152525" cy="61912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American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85875" y="2552700"/>
              <a:ext cx="4438650" cy="2457450"/>
              <a:chOff x="1285875" y="2552700"/>
              <a:chExt cx="4438650" cy="245745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285875" y="2552700"/>
                <a:ext cx="4438650" cy="24574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Web server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905000" y="4200525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View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990850" y="3200400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Model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4143375" y="4200525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Controller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2714625" y="3819525"/>
                <a:ext cx="47625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057525" y="4505325"/>
                <a:ext cx="10858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4038600" y="3819525"/>
                <a:ext cx="47625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0" y="0"/>
              <a:ext cx="6877050" cy="1714500"/>
              <a:chOff x="0" y="0"/>
              <a:chExt cx="6877050" cy="17145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0" y="0"/>
                <a:ext cx="2209800" cy="1714500"/>
                <a:chOff x="0" y="0"/>
                <a:chExt cx="2209800" cy="17145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0" y="0"/>
                  <a:ext cx="2209800" cy="1714500"/>
                </a:xfrm>
                <a:prstGeom prst="round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Asia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609600" y="1104900"/>
                  <a:ext cx="942974" cy="457199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85725" y="485775"/>
                  <a:ext cx="942340" cy="456565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171575" y="495300"/>
                  <a:ext cx="942340" cy="456565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667250" y="0"/>
                <a:ext cx="2209800" cy="1714500"/>
                <a:chOff x="4667250" y="0"/>
                <a:chExt cx="2209800" cy="17145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4667250" y="0"/>
                  <a:ext cx="2209800" cy="1714500"/>
                </a:xfrm>
                <a:prstGeom prst="round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American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76850" y="1104900"/>
                  <a:ext cx="942974" cy="457199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4752975" y="485775"/>
                  <a:ext cx="942340" cy="45656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838825" y="495300"/>
                  <a:ext cx="942340" cy="45656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333625" y="0"/>
                <a:ext cx="2209800" cy="1714500"/>
                <a:chOff x="2333625" y="0"/>
                <a:chExt cx="2209800" cy="171450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2333625" y="0"/>
                  <a:ext cx="2209800" cy="1714500"/>
                </a:xfrm>
                <a:prstGeom prst="roundRect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MiddelEast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943225" y="1104900"/>
                  <a:ext cx="942974" cy="457199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2419350" y="485775"/>
                  <a:ext cx="942340" cy="456565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505200" y="495300"/>
                  <a:ext cx="942340" cy="456565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</p:grpSp>
        <p:cxnSp>
          <p:nvCxnSpPr>
            <p:cNvPr id="10" name="Straight Arrow Connector 9"/>
            <p:cNvCxnSpPr/>
            <p:nvPr/>
          </p:nvCxnSpPr>
          <p:spPr>
            <a:xfrm>
              <a:off x="1685925" y="1714500"/>
              <a:ext cx="1571625" cy="8382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505200" y="1714500"/>
              <a:ext cx="0" cy="838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752850" y="1714500"/>
              <a:ext cx="1524000" cy="83820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33775" y="5010150"/>
              <a:ext cx="0" cy="7334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0" y="685800"/>
            <a:ext cx="6116892" cy="5153025"/>
            <a:chOff x="0" y="0"/>
            <a:chExt cx="5762625" cy="4733925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5762625" cy="4733925"/>
              <a:chOff x="0" y="0"/>
              <a:chExt cx="5762625" cy="4733925"/>
            </a:xfrm>
          </p:grpSpPr>
          <p:sp>
            <p:nvSpPr>
              <p:cNvPr id="11" name="Text Box 145"/>
              <p:cNvSpPr txBox="1"/>
              <p:nvPr/>
            </p:nvSpPr>
            <p:spPr>
              <a:xfrm>
                <a:off x="0" y="169545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sp>
            <p:nvSpPr>
              <p:cNvPr id="12" name="Text Box 143"/>
              <p:cNvSpPr txBox="1"/>
              <p:nvPr/>
            </p:nvSpPr>
            <p:spPr>
              <a:xfrm>
                <a:off x="800100" y="167640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sp>
            <p:nvSpPr>
              <p:cNvPr id="13" name="Text Box 138"/>
              <p:cNvSpPr txBox="1"/>
              <p:nvPr/>
            </p:nvSpPr>
            <p:spPr>
              <a:xfrm>
                <a:off x="4667250" y="1638300"/>
                <a:ext cx="1095375" cy="5048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Injects dependencies</a:t>
                </a:r>
              </a:p>
            </p:txBody>
          </p:sp>
          <p:sp>
            <p:nvSpPr>
              <p:cNvPr id="14" name="Text Box 135"/>
              <p:cNvSpPr txBox="1"/>
              <p:nvPr/>
            </p:nvSpPr>
            <p:spPr>
              <a:xfrm>
                <a:off x="2057400" y="1685925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85725" y="371475"/>
                <a:ext cx="2676525" cy="1085850"/>
                <a:chOff x="85725" y="371475"/>
                <a:chExt cx="2676525" cy="108585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85725" y="371475"/>
                  <a:ext cx="2676525" cy="10858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Core</a:t>
                  </a: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33375" y="800100"/>
                  <a:ext cx="923925" cy="457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Domain</a:t>
                  </a: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1647825" y="800100"/>
                  <a:ext cx="923925" cy="457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Interface</a:t>
                  </a: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>
              <a:xfrm>
                <a:off x="3733800" y="466725"/>
                <a:ext cx="1905000" cy="8953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Service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33425" y="2390775"/>
                <a:ext cx="4962525" cy="23431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Web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2571750" y="914400"/>
                <a:ext cx="11614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28"/>
              <p:cNvSpPr txBox="1"/>
              <p:nvPr/>
            </p:nvSpPr>
            <p:spPr>
              <a:xfrm>
                <a:off x="2790825" y="628650"/>
                <a:ext cx="942976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Implement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962025" y="3933825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View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647825" y="3009900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Controller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695575" y="3933825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Model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19550" y="3009900"/>
                <a:ext cx="1323975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UnityContainer</a:t>
                </a:r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16200000" flipV="1">
                <a:off x="1247775" y="2143125"/>
                <a:ext cx="1740852" cy="3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/>
              <p:nvPr/>
            </p:nvCxnSpPr>
            <p:spPr>
              <a:xfrm rot="5400000">
                <a:off x="2514600" y="1352550"/>
                <a:ext cx="1652590" cy="1652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705350" y="1362075"/>
                <a:ext cx="0" cy="1651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1771650" y="3495675"/>
                <a:ext cx="346392" cy="438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114550" y="4171950"/>
                <a:ext cx="5810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466975" y="3495675"/>
                <a:ext cx="514350" cy="438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/>
              <p:nvPr/>
            </p:nvCxnSpPr>
            <p:spPr>
              <a:xfrm rot="16200000" flipV="1">
                <a:off x="257175" y="1857375"/>
                <a:ext cx="1955800" cy="790575"/>
              </a:xfrm>
              <a:prstGeom prst="bentConnector3">
                <a:avLst>
                  <a:gd name="adj1" fmla="val 32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16200000" flipV="1">
                <a:off x="-733425" y="2476500"/>
                <a:ext cx="2901950" cy="490855"/>
              </a:xfrm>
              <a:prstGeom prst="bentConnector3">
                <a:avLst>
                  <a:gd name="adj1" fmla="val -21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136"/>
              <p:cNvSpPr txBox="1"/>
              <p:nvPr/>
            </p:nvSpPr>
            <p:spPr>
              <a:xfrm>
                <a:off x="2184878" y="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4162425" y="219075"/>
              <a:ext cx="0" cy="24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838200" y="219075"/>
              <a:ext cx="3327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38200" y="219075"/>
              <a:ext cx="1587" cy="581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3870"/>
            <a:ext cx="7772400" cy="41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key-value store, column families, document database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marL="365760" lvl="1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smtClean="0"/>
              <a:t>Web.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key-value store, column families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qua: full-text search, HTTP API,…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hổ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Authentication &amp; Authorization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Versioning Bundle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Encryption Bundle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Index Replication Bundle</a:t>
            </a:r>
            <a:r>
              <a:rPr lang="en-US" dirty="0"/>
              <a:t>…</a:t>
            </a:r>
          </a:p>
          <a:p>
            <a:pPr lvl="0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1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ngồn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2400"/>
            <a:ext cx="3200400" cy="20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join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database: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index  </a:t>
            </a: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3332880"/>
              </p:ext>
            </p:extLst>
          </p:nvPr>
        </p:nvGraphicFramePr>
        <p:xfrm>
          <a:off x="685800" y="2133600"/>
          <a:ext cx="74676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982"/>
                <a:gridCol w="2562197"/>
                <a:gridCol w="2652421"/>
              </a:tblGrid>
              <a:tr h="9066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Facebook Search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&gt; 50 GB Data</a:t>
                      </a:r>
                      <a:endParaRPr lang="en-US" sz="24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Cassandra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Writes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~300ms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~350ms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15ms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572000"/>
            <a:ext cx="599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MySQL </a:t>
            </a:r>
            <a:r>
              <a:rPr lang="en-US" sz="2400" dirty="0" err="1"/>
              <a:t>và</a:t>
            </a:r>
            <a:r>
              <a:rPr lang="en-US" sz="2400" dirty="0"/>
              <a:t> Cassandra</a:t>
            </a:r>
          </a:p>
        </p:txBody>
      </p:sp>
    </p:spTree>
    <p:extLst>
      <p:ext uri="{BB962C8B-B14F-4D97-AF65-F5344CB8AC3E}">
        <p14:creationId xmlns:p14="http://schemas.microsoft.com/office/powerpoint/2010/main" val="28684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768</TotalTime>
  <Words>3123</Words>
  <Application>Microsoft Office PowerPoint</Application>
  <PresentationFormat>On-screen Show (4:3)</PresentationFormat>
  <Paragraphs>388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Wingdings 2</vt:lpstr>
      <vt:lpstr>luanvan_template</vt:lpstr>
      <vt:lpstr>KHOÁ LUẬN TỐT NGHIỆP TÌM HIỂU NOSQL VÀ ỨNG DỤNG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mục tiêu đề tài</vt:lpstr>
      <vt:lpstr>cách làm việc của nosql để đạt  hiệu suất cao</vt:lpstr>
      <vt:lpstr>cách làm việc của nosql để đạt  hiệu suất cao</vt:lpstr>
      <vt:lpstr>áp dụng vào đâu ?</vt:lpstr>
      <vt:lpstr>CÁC GIẢI PHÁP CƠ SỞ DỮ LIỆU NOSQL</vt:lpstr>
      <vt:lpstr>nội dung trình bày</vt:lpstr>
      <vt:lpstr>giới thiệu về ravendb</vt:lpstr>
      <vt:lpstr>tại sao chọn ravendb?</vt:lpstr>
      <vt:lpstr>so sánh ravendb với mssql</vt:lpstr>
      <vt:lpstr>so sánh ravendb với mssql 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người dùng của hệ thống</vt:lpstr>
      <vt:lpstr>use case khi chưa login</vt:lpstr>
      <vt:lpstr>use case của member</vt:lpstr>
      <vt:lpstr>use case của manager</vt:lpstr>
      <vt:lpstr>use case của owner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chưa làm được</vt:lpstr>
      <vt:lpstr>hướng phát triển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huylamtheo@live.com</cp:lastModifiedBy>
  <cp:revision>67</cp:revision>
  <dcterms:created xsi:type="dcterms:W3CDTF">2013-01-21T13:20:08Z</dcterms:created>
  <dcterms:modified xsi:type="dcterms:W3CDTF">2013-01-24T19:35:21Z</dcterms:modified>
</cp:coreProperties>
</file>