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07" r:id="rId1"/>
  </p:sldMasterIdLst>
  <p:notesMasterIdLst>
    <p:notesMasterId r:id="rId22"/>
  </p:notesMasterIdLst>
  <p:sldIdLst>
    <p:sldId id="256" r:id="rId2"/>
    <p:sldId id="261" r:id="rId3"/>
    <p:sldId id="260" r:id="rId4"/>
    <p:sldId id="275" r:id="rId5"/>
    <p:sldId id="259" r:id="rId6"/>
    <p:sldId id="262" r:id="rId7"/>
    <p:sldId id="258" r:id="rId8"/>
    <p:sldId id="263" r:id="rId9"/>
    <p:sldId id="257" r:id="rId10"/>
    <p:sldId id="264" r:id="rId11"/>
    <p:sldId id="265" r:id="rId12"/>
    <p:sldId id="266" r:id="rId13"/>
    <p:sldId id="267" r:id="rId14"/>
    <p:sldId id="270" r:id="rId15"/>
    <p:sldId id="271" r:id="rId16"/>
    <p:sldId id="268" r:id="rId17"/>
    <p:sldId id="269" r:id="rId18"/>
    <p:sldId id="273" r:id="rId19"/>
    <p:sldId id="274" r:id="rId20"/>
    <p:sldId id="2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403EF-E1AC-4659-AD1C-5A4C22F2B5EB}" type="datetimeFigureOut">
              <a:rPr lang="el-GR" smtClean="0"/>
              <a:t>17/12/2018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101EDD-2F87-4B82-A6B5-E253C1FF7C9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43161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8B9EBBA-996F-894A-B54A-D6246ED52CEA}" type="datetimeFigureOut">
              <a:rPr lang="en-US" smtClean="0"/>
              <a:pPr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55517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5963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9225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10661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FA1846-DA80-1C48-A609-854EA85C59AD}" type="datetimeFigureOut">
              <a:rPr lang="en-US" smtClean="0"/>
              <a:pPr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49061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60283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12/17/2018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52566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12/17/2018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667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12/17/2018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098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0887505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3223581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97000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8" r:id="rId1"/>
    <p:sldLayoutId id="2147484209" r:id="rId2"/>
    <p:sldLayoutId id="2147484210" r:id="rId3"/>
    <p:sldLayoutId id="2147484211" r:id="rId4"/>
    <p:sldLayoutId id="2147484212" r:id="rId5"/>
    <p:sldLayoutId id="2147484213" r:id="rId6"/>
    <p:sldLayoutId id="2147484214" r:id="rId7"/>
    <p:sldLayoutId id="2147484215" r:id="rId8"/>
    <p:sldLayoutId id="2147484216" r:id="rId9"/>
    <p:sldLayoutId id="2147484217" r:id="rId10"/>
    <p:sldLayoutId id="2147484218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52410" y="3074125"/>
            <a:ext cx="1715590" cy="435838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4484913"/>
            <a:ext cx="6831673" cy="1132115"/>
          </a:xfrm>
        </p:spPr>
        <p:txBody>
          <a:bodyPr>
            <a:normAutofit/>
          </a:bodyPr>
          <a:lstStyle/>
          <a:p>
            <a:r>
              <a:rPr lang="el-GR" sz="3200" b="1" dirty="0"/>
              <a:t>Ατυχήματα στην πόλη της Νέας Υόρκης </a:t>
            </a:r>
          </a:p>
        </p:txBody>
      </p:sp>
      <p:pic>
        <p:nvPicPr>
          <p:cNvPr id="1026" name="Picture 2" descr="ÎÏÎ¿ÏÎ­Î»ÎµÏÎ¼Î± ÎµÎ¹ÎºÏÎ½Î±Ï Î³Î¹Î± new york car accid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452" y="1288868"/>
            <a:ext cx="6479177" cy="307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62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92184"/>
            <a:ext cx="9601200" cy="888273"/>
          </a:xfrm>
        </p:spPr>
        <p:txBody>
          <a:bodyPr>
            <a:noAutofit/>
          </a:bodyPr>
          <a:lstStyle/>
          <a:p>
            <a:pPr algn="ctr"/>
            <a:r>
              <a:rPr lang="el-GR" sz="3200" dirty="0">
                <a:latin typeface="Calibri" panose="020F0502020204030204" pitchFamily="34" charset="0"/>
                <a:cs typeface="Calibri" panose="020F0502020204030204" pitchFamily="34" charset="0"/>
              </a:rPr>
              <a:t>Σύνολο τραυματιών ανα περιοχή και ανα κατηγορία εμπλεκόμενων 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88266" y="1670485"/>
            <a:ext cx="6707094" cy="4933620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8673737" y="2171701"/>
            <a:ext cx="2926080" cy="13639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l-GR" dirty="0"/>
              <a:t>Από το σύνολο των 227,506 τραυματιών παρατηρούμε τον εξής διαχωρισμό</a:t>
            </a:r>
          </a:p>
        </p:txBody>
      </p:sp>
    </p:spTree>
    <p:extLst>
      <p:ext uri="{BB962C8B-B14F-4D97-AF65-F5344CB8AC3E}">
        <p14:creationId xmlns:p14="http://schemas.microsoft.com/office/powerpoint/2010/main" val="60355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371989" y="461554"/>
            <a:ext cx="9601200" cy="879566"/>
          </a:xfrm>
        </p:spPr>
        <p:txBody>
          <a:bodyPr>
            <a:noAutofit/>
          </a:bodyPr>
          <a:lstStyle/>
          <a:p>
            <a:pPr algn="ctr"/>
            <a:r>
              <a:rPr lang="el-GR" sz="3200" dirty="0">
                <a:latin typeface="Calibri" panose="020F0502020204030204" pitchFamily="34" charset="0"/>
                <a:cs typeface="Calibri" panose="020F0502020204030204" pitchFamily="34" charset="0"/>
              </a:rPr>
              <a:t>Σύνολο θανάτων ανά πόλη και ανα κατηγορία εμπλεκόμενων 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15590" y="1414399"/>
            <a:ext cx="6614603" cy="5183089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8969828" y="2286000"/>
            <a:ext cx="2525486" cy="144126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l-GR" dirty="0"/>
              <a:t>Από το σύνολο των 971 θανάτων παρατηρούμε τον εξής διαχωρισμό</a:t>
            </a:r>
          </a:p>
        </p:txBody>
      </p:sp>
    </p:spTree>
    <p:extLst>
      <p:ext uri="{BB962C8B-B14F-4D97-AF65-F5344CB8AC3E}">
        <p14:creationId xmlns:p14="http://schemas.microsoft.com/office/powerpoint/2010/main" val="190208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76943"/>
          </a:xfrm>
        </p:spPr>
        <p:txBody>
          <a:bodyPr>
            <a:normAutofit/>
          </a:bodyPr>
          <a:lstStyle/>
          <a:p>
            <a:r>
              <a:rPr lang="el-GR" sz="3200" dirty="0">
                <a:latin typeface="Calibri" panose="020F0502020204030204" pitchFamily="34" charset="0"/>
                <a:cs typeface="Calibri" panose="020F0502020204030204" pitchFamily="34" charset="0"/>
              </a:rPr>
              <a:t>Κατανομή των τραυματιών ανα έτος και ανά κατηγορία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1875" y="1419497"/>
            <a:ext cx="9023453" cy="480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843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37903"/>
          </a:xfrm>
        </p:spPr>
        <p:txBody>
          <a:bodyPr>
            <a:normAutofit/>
          </a:bodyPr>
          <a:lstStyle/>
          <a:p>
            <a:pPr algn="ctr"/>
            <a:r>
              <a:rPr lang="el-GR" sz="3200" dirty="0">
                <a:latin typeface="Calibri" panose="020F0502020204030204" pitchFamily="34" charset="0"/>
                <a:cs typeface="Calibri" panose="020F0502020204030204" pitchFamily="34" charset="0"/>
              </a:rPr>
              <a:t>Κατανομή των θανάτων ανα κατηγορία και ανα έτος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9017" y="1428206"/>
            <a:ext cx="8646366" cy="448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318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655320"/>
          </a:xfrm>
        </p:spPr>
        <p:txBody>
          <a:bodyPr>
            <a:normAutofit/>
          </a:bodyPr>
          <a:lstStyle/>
          <a:p>
            <a:pPr algn="ctr"/>
            <a:r>
              <a:rPr lang="el-GR" sz="3200" dirty="0">
                <a:latin typeface="Calibri" panose="020F0502020204030204" pitchFamily="34" charset="0"/>
                <a:cs typeface="Calibri" panose="020F0502020204030204" pitchFamily="34" charset="0"/>
              </a:rPr>
              <a:t>Κατανομή τραυματιών ανα ώρα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8766" y="1419497"/>
            <a:ext cx="8238307" cy="495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84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68234"/>
          </a:xfrm>
        </p:spPr>
        <p:txBody>
          <a:bodyPr>
            <a:normAutofit/>
          </a:bodyPr>
          <a:lstStyle/>
          <a:p>
            <a:pPr algn="ctr"/>
            <a:r>
              <a:rPr lang="el-GR" sz="3200" dirty="0">
                <a:latin typeface="Calibri" panose="020F0502020204030204" pitchFamily="34" charset="0"/>
                <a:cs typeface="Calibri" panose="020F0502020204030204" pitchFamily="34" charset="0"/>
              </a:rPr>
              <a:t>Κατανομή των θανάτων ανα ώρα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2640" y="1254034"/>
            <a:ext cx="8325394" cy="507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619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22729"/>
            <a:ext cx="9601200" cy="636495"/>
          </a:xfrm>
        </p:spPr>
        <p:txBody>
          <a:bodyPr>
            <a:normAutofit/>
          </a:bodyPr>
          <a:lstStyle/>
          <a:p>
            <a:pPr algn="ctr"/>
            <a:r>
              <a:rPr lang="el-GR" sz="3200" dirty="0">
                <a:latin typeface="Calibri" panose="020F0502020204030204" pitchFamily="34" charset="0"/>
                <a:cs typeface="Calibri" panose="020F0502020204030204" pitchFamily="34" charset="0"/>
              </a:rPr>
              <a:t>Σύνολο ατυχημάτων ανα κατηγορία  αυτοκινήτου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2260" y="1056887"/>
            <a:ext cx="9332258" cy="558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244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46848"/>
            <a:ext cx="9601200" cy="591670"/>
          </a:xfrm>
        </p:spPr>
        <p:txBody>
          <a:bodyPr>
            <a:normAutofit/>
          </a:bodyPr>
          <a:lstStyle/>
          <a:p>
            <a:pPr algn="ctr"/>
            <a:r>
              <a:rPr lang="el-GR" sz="3200" dirty="0">
                <a:latin typeface="Calibri" panose="020F0502020204030204" pitchFamily="34" charset="0"/>
                <a:cs typeface="Calibri" panose="020F0502020204030204" pitchFamily="34" charset="0"/>
              </a:rPr>
              <a:t>Σύνολο ατυχημάτων ανα κατηγορία αιτίας </a:t>
            </a:r>
          </a:p>
        </p:txBody>
      </p:sp>
      <p:pic>
        <p:nvPicPr>
          <p:cNvPr id="3074" name="Picture 2" descr="https://scontent.fath2-1.fna.fbcdn.net/v/t1.15752-9/48365272_221539522096220_430534071576166400_n.png?_nc_cat=104&amp;_nc_ht=scontent.fath2-1.fna&amp;oh=3e13cdb3c6c84544bb3a98b6d2178ad2&amp;oe=5C982DA9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706" y="1281954"/>
            <a:ext cx="9005047" cy="4975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842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57051"/>
            <a:ext cx="9601200" cy="592183"/>
          </a:xfrm>
        </p:spPr>
        <p:txBody>
          <a:bodyPr>
            <a:normAutofit/>
          </a:bodyPr>
          <a:lstStyle/>
          <a:p>
            <a:r>
              <a:rPr lang="el-GR" sz="3200" dirty="0">
                <a:latin typeface="Calibri" panose="020F0502020204030204" pitchFamily="34" charset="0"/>
                <a:cs typeface="Calibri" panose="020F0502020204030204" pitchFamily="34" charset="0"/>
              </a:rPr>
              <a:t>Και η περίεργη πλευρά είναι…….</a:t>
            </a:r>
          </a:p>
        </p:txBody>
      </p:sp>
      <p:pic>
        <p:nvPicPr>
          <p:cNvPr id="4098" name="Picture 2" descr="https://i.chzbgr.com/full/2830713856/h0D05FE86/?fbclid=IwAR1GDnmSo46Qv5PoJo1_n4hvyaYCxt6LjIGYftNJZkiO4PDIwHvJoj6nNPQ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314994"/>
            <a:ext cx="5055326" cy="4615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encrypted-tbn0.gstatic.com/images?q=tbn:ANd9GcSDE6M0NBdwGdfZZBG1OFkGEW8vuKltxzwdHbRkD4CKRFyQWKOHQA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566" y="1314994"/>
            <a:ext cx="4153988" cy="4615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6948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200" dirty="0">
                <a:latin typeface="Calibri" panose="020F0502020204030204" pitchFamily="34" charset="0"/>
                <a:cs typeface="Calibri" panose="020F0502020204030204" pitchFamily="34" charset="0"/>
              </a:rPr>
              <a:t>Γίνεται;;; </a:t>
            </a:r>
            <a:br>
              <a:rPr lang="el-GR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l-GR" sz="3200" dirty="0">
                <a:latin typeface="Calibri" panose="020F0502020204030204" pitchFamily="34" charset="0"/>
                <a:cs typeface="Calibri" panose="020F0502020204030204" pitchFamily="34" charset="0"/>
              </a:rPr>
              <a:t>Μαλλον ναι…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333898" y="2098767"/>
            <a:ext cx="3320260" cy="2420982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525403" y="2286000"/>
            <a:ext cx="4447786" cy="3426823"/>
          </a:xfrm>
        </p:spPr>
        <p:txBody>
          <a:bodyPr/>
          <a:lstStyle/>
          <a:p>
            <a:pPr marL="0" indent="0">
              <a:buNone/>
            </a:pP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Παρατηρήθηκαν 2 τροχαία με άλογο…. </a:t>
            </a:r>
          </a:p>
          <a:p>
            <a:pPr marL="0" indent="0">
              <a:buNone/>
            </a:pP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Και ένα τρόχαιο με βάρκα…..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2914" y="3423148"/>
            <a:ext cx="2656115" cy="228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527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960120"/>
          </a:xfrm>
        </p:spPr>
        <p:txBody>
          <a:bodyPr>
            <a:normAutofit/>
          </a:bodyPr>
          <a:lstStyle/>
          <a:p>
            <a:r>
              <a:rPr lang="el-GR" sz="3200" dirty="0">
                <a:latin typeface="Calibri" panose="020F0502020204030204" pitchFamily="34" charset="0"/>
                <a:cs typeface="Calibri" panose="020F0502020204030204" pitchFamily="34" charset="0"/>
              </a:rPr>
              <a:t>Μερική αναφορά στα δεδομένα μας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l-GR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45921"/>
            <a:ext cx="9601200" cy="4221479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Δεδομένα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Τροχαία ατύχηματα στην Νέα Υόρκη που παρέχονται από το αστυνομικό τμήμα της πόλης.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Εξεταζόμενη Περίοδος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2012-2018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Σύνολο Δεδομένων : ~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920,000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Σημαντικές Μεταβλητές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ο χρόνος, το έτος, η τοποθεσία, η κατηγορία των εμπλεκόμενων, ο τύπος αυτοκινήτου και η αίτια ατυχήματος. </a:t>
            </a:r>
          </a:p>
        </p:txBody>
      </p:sp>
    </p:spTree>
    <p:extLst>
      <p:ext uri="{BB962C8B-B14F-4D97-AF65-F5344CB8AC3E}">
        <p14:creationId xmlns:p14="http://schemas.microsoft.com/office/powerpoint/2010/main" val="126908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694509"/>
            <a:ext cx="9601200" cy="759823"/>
          </a:xfrm>
        </p:spPr>
        <p:txBody>
          <a:bodyPr>
            <a:noAutofit/>
          </a:bodyPr>
          <a:lstStyle/>
          <a:p>
            <a:r>
              <a:rPr lang="el-GR" sz="3200" dirty="0">
                <a:latin typeface="Calibri" panose="020F0502020204030204" pitchFamily="34" charset="0"/>
                <a:cs typeface="Calibri" panose="020F0502020204030204" pitchFamily="34" charset="0"/>
              </a:rPr>
              <a:t>Συμπεράσματα</a:t>
            </a:r>
            <a:br>
              <a:rPr lang="el-GR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l-GR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76549"/>
            <a:ext cx="9601200" cy="409085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Τα περισσότερα τροχαία πραγματοποιήθηκαν το 2015 και τα λιγότερα το 2012.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Στο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Brooklyn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 συμβαίνουν τα περισσότερα ατυχήματα και αυτό δεν φαίνεται  να αλλάζει στο χρόνο.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Τον Οκτώβριο και τον Ιούλιο συμβαίνουν τα περισσότερα τροχαία.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Από </a:t>
            </a:r>
            <a:r>
              <a:rPr lang="el-GR" dirty="0" smtClean="0">
                <a:latin typeface="Calibri" panose="020F0502020204030204" pitchFamily="34" charset="0"/>
                <a:cs typeface="Calibri" panose="020F0502020204030204" pitchFamily="34" charset="0"/>
              </a:rPr>
              <a:t>τ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ι</a:t>
            </a:r>
            <a:r>
              <a:rPr lang="el-GR" dirty="0" smtClean="0">
                <a:latin typeface="Calibri" panose="020F0502020204030204" pitchFamily="34" charset="0"/>
                <a:cs typeface="Calibri" panose="020F0502020204030204" pitchFamily="34" charset="0"/>
              </a:rPr>
              <a:t>ς 8 π.μ μέχρι τις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5 μ.μ. σημειώνονται τα περισσότερα τροχαία.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Οι περισσότεροι τραυματισμοί αφορούν τους επιβάτες των οχημάτων αλλά οι περισσοτεροι θάνατοι αφορουν τους πεζούς.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Τα περισσότερα τροχαία γίνονται κάτω από αδιευκρίνιστους λόγους και κυρίως αφορούν  επιβατικά οχήματα.</a:t>
            </a:r>
          </a:p>
        </p:txBody>
      </p:sp>
    </p:spTree>
    <p:extLst>
      <p:ext uri="{BB962C8B-B14F-4D97-AF65-F5344CB8AC3E}">
        <p14:creationId xmlns:p14="http://schemas.microsoft.com/office/powerpoint/2010/main" val="2231678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37903"/>
          </a:xfrm>
        </p:spPr>
        <p:txBody>
          <a:bodyPr>
            <a:normAutofit/>
          </a:bodyPr>
          <a:lstStyle/>
          <a:p>
            <a:r>
              <a:rPr lang="el-GR" sz="3200" dirty="0">
                <a:latin typeface="Calibri" panose="020F0502020204030204" pitchFamily="34" charset="0"/>
                <a:cs typeface="Calibri" panose="020F0502020204030204" pitchFamily="34" charset="0"/>
              </a:rPr>
              <a:t>Σκοπός της ανάλυσής μας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02377"/>
            <a:ext cx="9601200" cy="45516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Να ανακαλύψουμε τυχόν αλληλεπιδράσεις μεταξύ των μεταβλήτων μας.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Να εντοπίσουμε πως το σύνολο των τροχαίων άλλαζει στο χρόνο.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Να  βρούμε οι κάτοικοι </a:t>
            </a:r>
            <a:r>
              <a:rPr lang="el-GR">
                <a:latin typeface="Calibri" panose="020F0502020204030204" pitchFamily="34" charset="0"/>
                <a:cs typeface="Calibri" panose="020F0502020204030204" pitchFamily="34" charset="0"/>
              </a:rPr>
              <a:t>ποιας </a:t>
            </a:r>
            <a:r>
              <a:rPr lang="el-GR" smtClean="0">
                <a:latin typeface="Calibri" panose="020F0502020204030204" pitchFamily="34" charset="0"/>
                <a:cs typeface="Calibri" panose="020F0502020204030204" pitchFamily="34" charset="0"/>
              </a:rPr>
              <a:t>π</a:t>
            </a:r>
            <a:r>
              <a:rPr lang="el-GR" smtClean="0">
                <a:latin typeface="Calibri" panose="020F0502020204030204" pitchFamily="34" charset="0"/>
                <a:cs typeface="Calibri" panose="020F0502020204030204" pitchFamily="34" charset="0"/>
              </a:rPr>
              <a:t>εριοχής</a:t>
            </a:r>
            <a:r>
              <a:rPr lang="el-GR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είναι περισσότερο επιρρεπείς στα τροχαία ατυχήματα.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Πώς ο αριθμός των εμπλεκομένων (ποδηλάτες, πεζοί, επιβάτες) αλλάζει ανά πόλη, τον χρόνο;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Ποιος τύπος αυτοκινήτου ευθύνεται για τα περισσότερα τροχαία;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Ποια είναι η συχνότερη αιτία  των τροχαίων;</a:t>
            </a:r>
          </a:p>
        </p:txBody>
      </p:sp>
    </p:spTree>
    <p:extLst>
      <p:ext uri="{BB962C8B-B14F-4D97-AF65-F5344CB8AC3E}">
        <p14:creationId xmlns:p14="http://schemas.microsoft.com/office/powerpoint/2010/main" val="335318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24691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Star Schema &amp; </a:t>
            </a:r>
            <a:r>
              <a:rPr lang="el-G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Συσχέτιση πινάκων στο 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Tableau</a:t>
            </a:r>
            <a:endParaRPr lang="el-GR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58241" y="1730831"/>
            <a:ext cx="4850673" cy="413657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09211" y="1730831"/>
            <a:ext cx="4920343" cy="413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254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05098"/>
            <a:ext cx="9601200" cy="574766"/>
          </a:xfrm>
        </p:spPr>
        <p:txBody>
          <a:bodyPr>
            <a:normAutofit fontScale="90000"/>
          </a:bodyPr>
          <a:lstStyle/>
          <a:p>
            <a:pPr algn="ctr"/>
            <a:r>
              <a:rPr lang="el-GR" sz="3600" dirty="0">
                <a:latin typeface="Calibri" panose="020F0502020204030204" pitchFamily="34" charset="0"/>
                <a:cs typeface="Calibri" panose="020F0502020204030204" pitchFamily="34" charset="0"/>
              </a:rPr>
              <a:t>Σύνολο ατυχημάτων ανα περιοχή της Νέας Υορκης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l-G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3669" y="1175657"/>
            <a:ext cx="9457507" cy="525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492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37903"/>
          </a:xfrm>
        </p:spPr>
        <p:txBody>
          <a:bodyPr>
            <a:normAutofit/>
          </a:bodyPr>
          <a:lstStyle/>
          <a:p>
            <a:pPr algn="ctr"/>
            <a:r>
              <a:rPr lang="el-GR" sz="3200" dirty="0">
                <a:latin typeface="Calibri" panose="020F0502020204030204" pitchFamily="34" charset="0"/>
                <a:cs typeface="Calibri" panose="020F0502020204030204" pitchFamily="34" charset="0"/>
              </a:rPr>
              <a:t>Σύνολο τροχαίων ανα έτος και ανα περιοχή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2972" y="1323703"/>
            <a:ext cx="8229600" cy="468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926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46611"/>
          </a:xfrm>
        </p:spPr>
        <p:txBody>
          <a:bodyPr>
            <a:normAutofit/>
          </a:bodyPr>
          <a:lstStyle/>
          <a:p>
            <a:pPr algn="ctr"/>
            <a:r>
              <a:rPr lang="el-GR" sz="3200" dirty="0">
                <a:latin typeface="Calibri" panose="020F0502020204030204" pitchFamily="34" charset="0"/>
                <a:cs typeface="Calibri" panose="020F0502020204030204" pitchFamily="34" charset="0"/>
              </a:rPr>
              <a:t>Σύνολο ατυχημάτων ανα έτος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4229" y="1358538"/>
            <a:ext cx="8247017" cy="472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132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594360"/>
          </a:xfrm>
        </p:spPr>
        <p:txBody>
          <a:bodyPr>
            <a:normAutofit/>
          </a:bodyPr>
          <a:lstStyle/>
          <a:p>
            <a:pPr algn="ctr"/>
            <a:r>
              <a:rPr lang="el-GR" sz="3200" dirty="0">
                <a:latin typeface="Calibri" panose="020F0502020204030204" pitchFamily="34" charset="0"/>
                <a:cs typeface="Calibri" panose="020F0502020204030204" pitchFamily="34" charset="0"/>
              </a:rPr>
              <a:t>Σύνολο Ατυχημάτων ανα μήνα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4526" y="1471749"/>
            <a:ext cx="7715795" cy="479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241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533399"/>
          </a:xfrm>
        </p:spPr>
        <p:txBody>
          <a:bodyPr>
            <a:noAutofit/>
          </a:bodyPr>
          <a:lstStyle/>
          <a:p>
            <a:pPr algn="ctr"/>
            <a:r>
              <a:rPr lang="el-GR" sz="3200" dirty="0">
                <a:latin typeface="Calibri" panose="020F0502020204030204" pitchFamily="34" charset="0"/>
                <a:cs typeface="Calibri" panose="020F0502020204030204" pitchFamily="34" charset="0"/>
              </a:rPr>
              <a:t>Σύνολο ατυχημάτων ανα ώρα</a:t>
            </a:r>
            <a:br>
              <a:rPr lang="el-GR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l-GR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9098" y="1297576"/>
            <a:ext cx="8943702" cy="435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86117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2533</TotalTime>
  <Words>341</Words>
  <Application>Microsoft Office PowerPoint</Application>
  <PresentationFormat>Widescreen</PresentationFormat>
  <Paragraphs>41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Franklin Gothic Book</vt:lpstr>
      <vt:lpstr>Wingdings</vt:lpstr>
      <vt:lpstr>Crop</vt:lpstr>
      <vt:lpstr> </vt:lpstr>
      <vt:lpstr>Μερική αναφορά στα δεδομένα μας…</vt:lpstr>
      <vt:lpstr>Σκοπός της ανάλυσής μας</vt:lpstr>
      <vt:lpstr>Star Schema &amp; Συσχέτιση πινάκων στο Tableau</vt:lpstr>
      <vt:lpstr>Σύνολο ατυχημάτων ανα περιοχή της Νέας Υορκης  </vt:lpstr>
      <vt:lpstr>Σύνολο τροχαίων ανα έτος και ανα περιοχή</vt:lpstr>
      <vt:lpstr>Σύνολο ατυχημάτων ανα έτος</vt:lpstr>
      <vt:lpstr>Σύνολο Ατυχημάτων ανα μήνα</vt:lpstr>
      <vt:lpstr>Σύνολο ατυχημάτων ανα ώρα </vt:lpstr>
      <vt:lpstr>Σύνολο τραυματιών ανα περιοχή και ανα κατηγορία εμπλεκόμενων </vt:lpstr>
      <vt:lpstr>Σύνολο θανάτων ανά πόλη και ανα κατηγορία εμπλεκόμενων  </vt:lpstr>
      <vt:lpstr>Κατανομή των τραυματιών ανα έτος και ανά κατηγορία</vt:lpstr>
      <vt:lpstr>Κατανομή των θανάτων ανα κατηγορία και ανα έτος</vt:lpstr>
      <vt:lpstr>Κατανομή τραυματιών ανα ώρα</vt:lpstr>
      <vt:lpstr>Κατανομή των θανάτων ανα ώρα </vt:lpstr>
      <vt:lpstr>Σύνολο ατυχημάτων ανα κατηγορία  αυτοκινήτου</vt:lpstr>
      <vt:lpstr>Σύνολο ατυχημάτων ανα κατηγορία αιτίας </vt:lpstr>
      <vt:lpstr>Και η περίεργη πλευρά είναι…….</vt:lpstr>
      <vt:lpstr>Γίνεται;;;  Μαλλον ναι…</vt:lpstr>
      <vt:lpstr>Συμπεράσματα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Myrsini Zourou</dc:creator>
  <cp:lastModifiedBy>Myrsini Zourou</cp:lastModifiedBy>
  <cp:revision>83</cp:revision>
  <dcterms:created xsi:type="dcterms:W3CDTF">2018-12-15T16:28:38Z</dcterms:created>
  <dcterms:modified xsi:type="dcterms:W3CDTF">2018-12-17T17:38:08Z</dcterms:modified>
</cp:coreProperties>
</file>