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0048-BCFE-3442-A748-565C55340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CD12E-646B-0B42-B933-66184DFCE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7B32-54B0-684E-BFAF-912DBB72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4530-E851-3546-A461-89C75D871BF1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CD05-AC56-F448-8F7C-B96F1A3E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CB7CE-D0C7-3F4F-A19B-0AC0E0BD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2674-196A-074E-8886-AE75FBE1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3E84-6DB0-5F4B-812C-75565716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33D51-12E8-824A-B9DF-07B16C18A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32B58-546A-984E-8584-E22A1711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4530-E851-3546-A461-89C75D871BF1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497CB-D6DF-E241-A7FF-AD600500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A172-0866-F947-B55A-CEC29BF5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2674-196A-074E-8886-AE75FBE1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2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6AAD2-7A68-534D-801F-0F910A814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C2E1F-5086-004F-B8D8-46DDB5BF7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28B4-0FE4-CD41-8C75-8628CF13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4530-E851-3546-A461-89C75D871BF1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5C223-FDA4-EA44-9378-B09A20B9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B10A-D86D-AE4B-8ABC-087BA016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2674-196A-074E-8886-AE75FBE1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7115-656C-B642-9A11-4B4B8F27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5C28-C959-9840-8C29-4EAE3574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82648-5717-1541-8D19-538EFFA4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4530-E851-3546-A461-89C75D871BF1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BD66E-630C-BB41-BFF8-625F740C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89A0-2DF5-AB4D-9D13-BFA71FD9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2674-196A-074E-8886-AE75FBE1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C555-FDC6-7746-AAA8-227D9ABF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39992-B0F0-E340-9037-689E4028B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1D011-2EDB-0041-9FA7-AA1169E2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4530-E851-3546-A461-89C75D871BF1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7E3E-412B-B544-95BC-B4416ABD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3A10-7394-B246-89F1-B774C160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2674-196A-074E-8886-AE75FBE1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0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4982-DE85-3E48-9051-54AFE301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9BD6-AE82-9D42-AB1D-5073ABCF8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58F19-A9E0-8C44-9EFF-75CA0262C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2DF37-386F-9E42-B8AB-A58C0FBE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4530-E851-3546-A461-89C75D871BF1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3606F-18A7-734E-B6C7-24077256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5DA01-4529-6747-BB87-6E8AED05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2674-196A-074E-8886-AE75FBE1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4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D79D-D193-9845-941E-0C3E3C05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70A0A-728D-C241-A498-543605D53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827C0-22B6-0846-A8B3-AFFD1B798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DD70B-1335-6A45-9676-B32A21E84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2CDA6-0D24-1448-8B8A-E6B248926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6DF3D-83CF-984D-AEB9-B9868663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4530-E851-3546-A461-89C75D871BF1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EBD62-F946-E042-AD2E-5219768B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F20E0-2349-DC45-A3EE-8391BD99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2674-196A-074E-8886-AE75FBE1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7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B71-44DE-334B-9D70-F5925FE2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421CF-4227-E247-B2B2-221996D3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4530-E851-3546-A461-89C75D871BF1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1C21B-2EAE-AF4F-A1AF-67F5B13E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0186F-BF64-0246-9EA3-AB2A2DEC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2674-196A-074E-8886-AE75FBE1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9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728EF-C282-4544-AFB7-C083C649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4530-E851-3546-A461-89C75D871BF1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0AB8-5E38-D149-B062-1211FA30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0D115-C4A5-9C4A-B93E-BAE38436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2674-196A-074E-8886-AE75FBE1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2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9444-C214-4D40-A26B-BE4E0F13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EDA1-0C35-4A44-9991-FA682D4BF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A2CB5-F289-4E4F-9BF2-4BEDF2D18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08FC0-CB66-D64E-80BE-A30F2727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4530-E851-3546-A461-89C75D871BF1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28153-B488-C243-9CFA-ADAD43B9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EF06A-E00C-DB47-9848-BBBD89F4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2674-196A-074E-8886-AE75FBE1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788B-2B7F-C949-BA0E-A336C2806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C4D38-23A0-B449-BEA2-E49B946A2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0F88A-D2EE-4545-9E68-067F42BE3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01091-DDCD-8440-9841-5098C9EB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4530-E851-3546-A461-89C75D871BF1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C9086-C81F-5D45-AE90-F4A457B6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E18B1-A932-8B4E-BF5A-03B9BCFC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2674-196A-074E-8886-AE75FBE1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3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A3961-84BD-FF4A-B963-83FE40FE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F3D04-9979-3444-802B-3EA28FF9E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3D9AC-C703-2C4F-8956-4B56BF1A9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4530-E851-3546-A461-89C75D871BF1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685F3-440D-3E48-BAF6-D426CA614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07DBE-EE02-184C-9FED-A39753DB2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B2674-196A-074E-8886-AE75FBE1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5B472AB-B695-5E42-B986-C2613BAA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75" y="387939"/>
            <a:ext cx="2386584" cy="5958230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968146-A262-3642-B83F-FA14810B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444" y="385960"/>
            <a:ext cx="2386584" cy="595823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63C5D10-4211-8F42-BE19-675DDA0A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14" y="376063"/>
            <a:ext cx="2386584" cy="5958230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49583E19-9FF1-D94A-A34B-ED499BD1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483" y="374084"/>
            <a:ext cx="2386584" cy="59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Scherr, Thomas Foster</dc:creator>
  <cp:lastModifiedBy>Scherr, Thomas Foster</cp:lastModifiedBy>
  <cp:revision>26</cp:revision>
  <cp:lastPrinted>2021-02-01T18:38:21Z</cp:lastPrinted>
  <dcterms:created xsi:type="dcterms:W3CDTF">2021-01-18T17:33:14Z</dcterms:created>
  <dcterms:modified xsi:type="dcterms:W3CDTF">2021-02-04T13:14:33Z</dcterms:modified>
</cp:coreProperties>
</file>