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лайд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«ТЕМА ДИПЛОМНОГО ПРОЕКТА»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rcRect t="19356" r="49722" b="19357"/>
          <a:stretch/>
        </p:blipFill>
        <p:spPr bwMode="auto"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 bwMode="auto"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ВЫПОЛНИЛ СТУДЕНТ ГРУППЫ</a:t>
            </a:r>
            <a:endParaRPr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ИВАНОВ ИВАН ИВАНОВИЧ</a:t>
            </a:r>
            <a:endParaRPr/>
          </a:p>
        </p:txBody>
      </p:sp>
      <p:sp>
        <p:nvSpPr>
          <p:cNvPr id="22" name="Прямоугольник 21"/>
          <p:cNvSpPr/>
          <p:nvPr userDrawn="1"/>
        </p:nvSpPr>
        <p:spPr bwMode="auto"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800">
                <a:solidFill>
                  <a:srgbClr val="002060"/>
                </a:solidFill>
                <a:latin typeface="Arial"/>
                <a:cs typeface="Arial"/>
              </a:rPr>
              <a:t>ДИПЛОМНЫЙ ПРОЕКТ</a:t>
            </a:r>
          </a:p>
        </p:txBody>
      </p:sp>
      <p:sp>
        <p:nvSpPr>
          <p:cNvPr id="23" name="Прямоугольник 22"/>
          <p:cNvSpPr/>
          <p:nvPr userDrawn="1"/>
        </p:nvSpPr>
        <p:spPr bwMode="auto"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НА ТЕМУ</a:t>
            </a:r>
            <a:endParaRPr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Н1812</a:t>
            </a:r>
            <a:endParaRPr/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МОСКВА 2023</a:t>
            </a:r>
            <a:endParaRPr/>
          </a:p>
        </p:txBody>
      </p:sp>
      <p:sp>
        <p:nvSpPr>
          <p:cNvPr id="27" name="Прямоугольник 26"/>
          <p:cNvSpPr/>
          <p:nvPr userDrawn="1"/>
        </p:nvSpPr>
        <p:spPr bwMode="auto">
          <a:xfrm>
            <a:off x="570629" y="5179157"/>
            <a:ext cx="6250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РУКОВОДИТЕЛЬ ДИПЛОМНОГО ПРОЕКТА:</a:t>
            </a:r>
            <a:endParaRPr/>
          </a:p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КОНСУЛЬТАНТ ПО ЭКОНОМИЧЕСКОЙ ЧАСТИ:</a:t>
            </a:r>
            <a:endParaRPr/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200503" y="5179157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САМОСАДКО А. О.</a:t>
            </a:r>
            <a:endParaRPr/>
          </a:p>
        </p:txBody>
      </p:sp>
      <p:sp>
        <p:nvSpPr>
          <p:cNvPr id="29" name="Текст 14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НОСАЧЕНКО Е. А.</a:t>
            </a:r>
            <a:endParaRPr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ДЕПАРТАМЕНТ ОБРАЗОВАНИЯ И НАУКИ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Государственное бюджетное профессиональное образовательное учреждение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«Колледж автоматизации и информационных технологий № 20»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Титульный слайд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«ТЕМА ДИПЛОМНОГО ПРОЕКТА»</a:t>
            </a:r>
            <a:endParaRPr/>
          </a:p>
        </p:txBody>
      </p:sp>
      <p:sp>
        <p:nvSpPr>
          <p:cNvPr id="33" name="TextBox 32"/>
          <p:cNvSpPr txBox="1"/>
          <p:nvPr userDrawn="1"/>
        </p:nvSpPr>
        <p:spPr bwMode="auto"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ВЫПОЛНИЛ СТУДЕНТ ГРУППЫ</a:t>
            </a:r>
            <a:endParaRPr/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ИВАНОВ ИВАН ИВАНОВИЧ</a:t>
            </a:r>
            <a:endParaRPr/>
          </a:p>
        </p:txBody>
      </p:sp>
      <p:sp>
        <p:nvSpPr>
          <p:cNvPr id="35" name="Прямоугольник 34"/>
          <p:cNvSpPr/>
          <p:nvPr userDrawn="1"/>
        </p:nvSpPr>
        <p:spPr bwMode="auto"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800">
                <a:solidFill>
                  <a:srgbClr val="002060"/>
                </a:solidFill>
                <a:latin typeface="Arial"/>
                <a:cs typeface="Arial"/>
              </a:rPr>
              <a:t>ДИПЛОМНЫЙ ПРОЕКТ</a:t>
            </a:r>
            <a:endParaRPr/>
          </a:p>
        </p:txBody>
      </p:sp>
      <p:sp>
        <p:nvSpPr>
          <p:cNvPr id="36" name="Прямоугольник 35"/>
          <p:cNvSpPr/>
          <p:nvPr userDrawn="1"/>
        </p:nvSpPr>
        <p:spPr bwMode="auto"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НА ТЕМУ</a:t>
            </a:r>
            <a:endParaRPr/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Н1812</a:t>
            </a:r>
            <a:endParaRPr/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МОСКВА 2023</a:t>
            </a:r>
            <a:endParaRPr/>
          </a:p>
        </p:txBody>
      </p:sp>
      <p:sp>
        <p:nvSpPr>
          <p:cNvPr id="39" name="Прямоугольник 38"/>
          <p:cNvSpPr/>
          <p:nvPr userDrawn="1"/>
        </p:nvSpPr>
        <p:spPr bwMode="auto">
          <a:xfrm>
            <a:off x="570629" y="5179157"/>
            <a:ext cx="6250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РУКОВОДИТЕЛЬ ДИПЛОМНОГО ПРОЕКТА:</a:t>
            </a:r>
            <a:endParaRPr/>
          </a:p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КОНСУЛЬТАНТ ПО ЭКОНОМИЧЕСКОЙ ЧАСТИ:</a:t>
            </a:r>
            <a:endParaRPr/>
          </a:p>
        </p:txBody>
      </p:sp>
      <p:sp>
        <p:nvSpPr>
          <p:cNvPr id="40" name="Текст 1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208186" y="5189006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САМОСАДКО А. О.</a:t>
            </a:r>
            <a:endParaRPr/>
          </a:p>
        </p:txBody>
      </p:sp>
      <p:sp>
        <p:nvSpPr>
          <p:cNvPr id="41" name="Текст 14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НОСАЧЕНКО Е. А.</a:t>
            </a:r>
            <a:endParaRPr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ДЕПАРТАМЕНТ ОБРАЗОВАНИЯ И НАУКИ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Государственное бюджетное профессиональное образовательное учреждение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«Колледж автоматизации и информационных технологий № 20»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 bwMode="auto"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 ПОДРАЗДЕЛА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/>
        </p:blipFill>
        <p:spPr bwMode="auto"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  <p:sp>
        <p:nvSpPr>
          <p:cNvPr id="8" name="Параллелограмм 7"/>
          <p:cNvSpPr/>
          <p:nvPr userDrawn="1"/>
        </p:nvSpPr>
        <p:spPr bwMode="auto">
          <a:xfrm rot="13887109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 bwMode="auto"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0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  <p:sp>
        <p:nvSpPr>
          <p:cNvPr id="8" name="Параллелограмм 7"/>
          <p:cNvSpPr/>
          <p:nvPr userDrawn="1"/>
        </p:nvSpPr>
        <p:spPr bwMode="auto">
          <a:xfrm rot="13887109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 bwMode="auto"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для вставки таблицы, диаграммы, схемы, видео, фото, рисунок.</a:t>
            </a:r>
            <a:endParaRPr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838198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подзаголовок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1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3887109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198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2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3887109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 bwMode="auto">
          <a:xfrm rot="16199998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 bwMode="auto">
          <a:xfrm rot="13887109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5484576" y="328229"/>
            <a:ext cx="6438482" cy="614722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6"/>
            <a:ext cx="4379260" cy="499047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 bwMode="auto">
          <a:xfrm rot="16199998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 bwMode="auto">
          <a:xfrm rot="13887109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8840636" y="3403122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6"/>
            <a:ext cx="4379260" cy="504654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 bwMode="auto">
          <a:xfrm>
            <a:off x="5596693" y="3403121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 bwMode="auto">
          <a:xfrm>
            <a:off x="8840636" y="328228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 bwMode="auto">
          <a:xfrm>
            <a:off x="5596693" y="328227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3">
              <a:defRPr/>
            </a:pP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FE0170-5F17-4EB0-BFA4-80529005E784}" type="datetimeFigureOut">
              <a:rPr lang="ru-RU"/>
              <a:t>30.09.2024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B0E90D-BAE5-4CAD-8485-89BE0E092D9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ctrTitle"/>
          </p:nvPr>
        </p:nvSpPr>
        <p:spPr bwMode="auto">
          <a:xfrm>
            <a:off x="522514" y="2453391"/>
            <a:ext cx="6346132" cy="1522676"/>
          </a:xfrm>
        </p:spPr>
        <p:txBody>
          <a:bodyPr/>
          <a:lstStyle/>
          <a:p>
            <a:pPr>
              <a:defRPr/>
            </a:pPr>
            <a:r>
              <a:rPr lang="ru-RU"/>
              <a:t>«</a:t>
            </a:r>
            <a:r>
              <a:rPr lang="en-US"/>
              <a:t>???</a:t>
            </a:r>
            <a:r>
              <a:rPr lang="ru-RU"/>
              <a:t>»</a:t>
            </a: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/>
          </p:nvPr>
        </p:nvSpPr>
        <p:spPr bwMode="auto">
          <a:xfrm>
            <a:off x="522514" y="4461128"/>
            <a:ext cx="6756186" cy="706465"/>
          </a:xfrm>
        </p:spPr>
        <p:txBody>
          <a:bodyPr/>
          <a:lstStyle/>
          <a:p>
            <a:pPr>
              <a:defRPr/>
            </a:pPr>
            <a:r>
              <a:rPr lang="en-US" b="1"/>
              <a:t>???</a:t>
            </a:r>
            <a:endParaRPr lang="ru-RU" b="1"/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7"/>
          </p:nvPr>
        </p:nvSpPr>
        <p:spPr bwMode="auto">
          <a:xfrm>
            <a:off x="3900606" y="3976066"/>
            <a:ext cx="1239483" cy="367056"/>
          </a:xfrm>
        </p:spPr>
        <p:txBody>
          <a:bodyPr/>
          <a:lstStyle/>
          <a:p>
            <a:pPr>
              <a:defRPr/>
            </a:pPr>
            <a:r>
              <a:rPr lang="ru-RU"/>
              <a:t>???</a:t>
            </a:r>
            <a:endParaRPr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8"/>
          </p:nvPr>
        </p:nvSpPr>
        <p:spPr bwMode="auto">
          <a:xfrm>
            <a:off x="5890563" y="5247005"/>
            <a:ext cx="2299063" cy="405649"/>
          </a:xfrm>
        </p:spPr>
        <p:txBody>
          <a:bodyPr/>
          <a:lstStyle/>
          <a:p>
            <a:pPr>
              <a:defRPr/>
            </a:pPr>
            <a:r>
              <a:rPr lang="ru-RU" dirty="0"/>
              <a:t>ЛОМАЧЕНКОВА А.И.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 bwMode="auto">
          <a:xfrm flipH="1">
            <a:off x="440313" y="5211044"/>
            <a:ext cx="5361000" cy="72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 flipH="1">
            <a:off x="463138" y="1106382"/>
            <a:ext cx="4892634" cy="72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 flipH="1">
            <a:off x="624116" y="1527955"/>
            <a:ext cx="393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>
                <a:solidFill>
                  <a:srgbClr val="002060"/>
                </a:solidFill>
                <a:latin typeface="Arial"/>
                <a:ea typeface="+mj-ea"/>
                <a:cs typeface="Arial"/>
              </a:rPr>
              <a:t>ИНДИВИДУАЛЬНЫЙ ПРОЕКТ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351063" y="51675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002060"/>
                </a:solidFill>
              </a:rPr>
              <a:t>Руководитель ИП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ВВЕДЕНИЕ</a:t>
            </a:r>
            <a:endParaRPr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785118" y="1639125"/>
            <a:ext cx="9932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800" b="1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Цель данного проекта:</a:t>
            </a:r>
            <a:endParaRPr lang="ru-RU">
              <a:solidFill>
                <a:srgbClr val="4C429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32985" y="2413337"/>
            <a:ext cx="10570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/>
              <a:t>Задачи:</a:t>
            </a:r>
            <a:endParaRPr/>
          </a:p>
          <a:p>
            <a:pPr>
              <a:defRPr/>
            </a:pPr>
            <a:r>
              <a:rPr lang="ru-RU"/>
              <a:t>1.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32985" y="44802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/>
              <a:t>Актуальность темы</a:t>
            </a:r>
            <a:r>
              <a:rPr lang="ru-RU"/>
              <a:t>: 	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ТЕОРИТИЧЕСКАЯ ЧАСТЬ</a:t>
            </a:r>
            <a:endParaRPr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32337"/>
            <a:ext cx="10247299" cy="8151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/>
              <a:t>Теоретическая часть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ПРАКТИЧЕСКАЯ ЧАСТЬ</a:t>
            </a: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Практическая часть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06500" y="328229"/>
            <a:ext cx="7203311" cy="815122"/>
          </a:xfrm>
        </p:spPr>
        <p:txBody>
          <a:bodyPr/>
          <a:lstStyle/>
          <a:p>
            <a:pPr>
              <a:defRPr/>
            </a:pPr>
            <a:r>
              <a:rPr lang="ru-RU"/>
              <a:t>Заключение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2"/>
          </p:nvPr>
        </p:nvSpPr>
        <p:spPr bwMode="auto">
          <a:xfrm>
            <a:off x="835352" y="1352119"/>
            <a:ext cx="11356648" cy="48408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06500" y="328229"/>
            <a:ext cx="7203311" cy="815122"/>
          </a:xfrm>
        </p:spPr>
        <p:txBody>
          <a:bodyPr/>
          <a:lstStyle/>
          <a:p>
            <a:pPr>
              <a:defRPr/>
            </a:pPr>
            <a:r>
              <a:rPr lang="ru-RU"/>
              <a:t>Список литературы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2"/>
          </p:nvPr>
        </p:nvSpPr>
        <p:spPr bwMode="auto">
          <a:xfrm>
            <a:off x="835352" y="1352119"/>
            <a:ext cx="11356648" cy="48408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DocSecurity>0</DocSecurity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«???»</vt:lpstr>
      <vt:lpstr>ВВЕДЕНИЕ</vt:lpstr>
      <vt:lpstr>ТЕОРИТИЧЕСКАЯ ЧАСТЬ</vt:lpstr>
      <vt:lpstr>Теоретическая часть</vt:lpstr>
      <vt:lpstr>ПРАКТИЧЕСКАЯ ЧАСТЬ</vt:lpstr>
      <vt:lpstr>Практическая часть</vt:lpstr>
      <vt:lpstr>Заключение</vt:lpstr>
      <vt:lpstr>Список литературы</vt:lpstr>
      <vt:lpstr>Спасибо за внимание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Александр Савельев</dc:creator>
  <cp:keywords/>
  <dc:description/>
  <cp:lastModifiedBy>Ломаченкова Алла Игоревна</cp:lastModifiedBy>
  <cp:revision>76</cp:revision>
  <dcterms:created xsi:type="dcterms:W3CDTF">2023-03-20T17:08:26Z</dcterms:created>
  <dcterms:modified xsi:type="dcterms:W3CDTF">2024-09-30T06:45:23Z</dcterms:modified>
  <cp:category/>
  <dc:identifier/>
  <cp:contentStatus/>
  <dc:language/>
  <cp:version/>
</cp:coreProperties>
</file>