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rcRect t="19356" r="49722" b="19357"/>
          <a:stretch/>
        </p:blipFill>
        <p:spPr bwMode="auto"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22" name="Прямоугольник 21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</a:p>
        </p:txBody>
      </p:sp>
      <p:sp>
        <p:nvSpPr>
          <p:cNvPr id="23" name="Прямоугольник 22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27" name="Прямоугольник 26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Титульный слайд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«ТЕМА ДИПЛОМНОГО ПРОЕКТА»</a:t>
            </a:r>
            <a:endParaRPr/>
          </a:p>
        </p:txBody>
      </p:sp>
      <p:sp>
        <p:nvSpPr>
          <p:cNvPr id="33" name="TextBox 32"/>
          <p:cNvSpPr txBox="1"/>
          <p:nvPr userDrawn="1"/>
        </p:nvSpPr>
        <p:spPr bwMode="auto"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ВЫПОЛНИЛ СТУДЕНТ ГРУППЫ</a:t>
            </a:r>
            <a:endParaRPr/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ИВАНОВ ИВАН ИВАНОВИЧ</a:t>
            </a:r>
            <a:endParaRPr/>
          </a:p>
        </p:txBody>
      </p:sp>
      <p:sp>
        <p:nvSpPr>
          <p:cNvPr id="35" name="Прямоугольник 34"/>
          <p:cNvSpPr/>
          <p:nvPr userDrawn="1"/>
        </p:nvSpPr>
        <p:spPr bwMode="auto"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800">
                <a:solidFill>
                  <a:srgbClr val="002060"/>
                </a:solidFill>
                <a:latin typeface="Arial"/>
                <a:cs typeface="Arial"/>
              </a:rPr>
              <a:t>ДИПЛОМНЫЙ ПРОЕКТ</a:t>
            </a:r>
            <a:endParaRPr/>
          </a:p>
        </p:txBody>
      </p:sp>
      <p:sp>
        <p:nvSpPr>
          <p:cNvPr id="36" name="Прямоугольник 35"/>
          <p:cNvSpPr/>
          <p:nvPr userDrawn="1"/>
        </p:nvSpPr>
        <p:spPr bwMode="auto"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НА ТЕМУ</a:t>
            </a:r>
            <a:endParaRPr/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Н1812</a:t>
            </a:r>
            <a:endParaRPr/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МОСКВА 2023</a:t>
            </a:r>
            <a:endParaRPr/>
          </a:p>
        </p:txBody>
      </p:sp>
      <p:sp>
        <p:nvSpPr>
          <p:cNvPr id="39" name="Прямоугольник 38"/>
          <p:cNvSpPr/>
          <p:nvPr userDrawn="1"/>
        </p:nvSpPr>
        <p:spPr bwMode="auto">
          <a:xfrm>
            <a:off x="570629" y="5179157"/>
            <a:ext cx="62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РУКОВОДИТЕЛЬ ДИПЛОМНОГО ПРОЕКТА:</a:t>
            </a:r>
            <a:endParaRPr/>
          </a:p>
          <a:p>
            <a:pPr lvl="0" algn="l">
              <a:lnSpc>
                <a:spcPct val="150000"/>
              </a:lnSpc>
              <a:defRPr/>
            </a:pPr>
            <a:r>
              <a:rPr lang="ru-RU" sz="1600">
                <a:solidFill>
                  <a:srgbClr val="002060"/>
                </a:solidFill>
                <a:latin typeface="Arial"/>
                <a:cs typeface="Arial"/>
              </a:rPr>
              <a:t>КОНСУЛЬТАНТ ПО ЭКОНОМИЧЕСКОЙ ЧАСТИ:</a:t>
            </a:r>
            <a:endParaRPr/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САМОСАДКО А. О.</a:t>
            </a:r>
            <a:endParaRPr/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rgbClr val="002060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НОСАЧЕНКО Е. А.</a:t>
            </a:r>
            <a:endParaRPr/>
          </a:p>
        </p:txBody>
      </p:sp>
      <p:sp>
        <p:nvSpPr>
          <p:cNvPr id="13" name="Прямоугольник 12"/>
          <p:cNvSpPr/>
          <p:nvPr userDrawn="1"/>
        </p:nvSpPr>
        <p:spPr bwMode="auto"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ДЕПАРТАМЕНТ ОБРАЗОВАНИЯ И НАУКИ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Государственное бюджетное профессиональное образовательное учреждение города Москвы</a:t>
            </a:r>
            <a:endParaRPr/>
          </a:p>
          <a:p>
            <a:pPr algn="ctr">
              <a:defRPr/>
            </a:pPr>
            <a:r>
              <a:rPr lang="ru-RU" sz="1200">
                <a:solidFill>
                  <a:srgbClr val="002060"/>
                </a:solidFill>
                <a:latin typeface="Arial"/>
                <a:ea typeface="+mn-ea"/>
                <a:cs typeface="Arial"/>
              </a:rPr>
              <a:t>«Колледж автоматизации и информационных технологий № 20»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 bwMode="auto"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 ПОДРАЗДЕЛА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/>
        </p:blipFill>
        <p:spPr bwMode="auto"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 bwMode="auto"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0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  <p:sp>
        <p:nvSpPr>
          <p:cNvPr id="8" name="Параллелограмм 7"/>
          <p:cNvSpPr/>
          <p:nvPr userDrawn="1"/>
        </p:nvSpPr>
        <p:spPr bwMode="auto">
          <a:xfrm rot="13887109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для вставки таблицы, диаграммы, схемы, видео, фото, рисунок.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838198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Образец подзаголовок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198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838198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>
              <a:defRPr/>
            </a:pPr>
            <a:r>
              <a:rPr lang="ru-RU"/>
              <a:t>Подзаголовок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 bwMode="auto">
          <a:xfrm rot="16199998">
            <a:off x="6107538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 bwMode="auto">
          <a:xfrm rot="13887109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5484576" y="328229"/>
            <a:ext cx="6438482" cy="614722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4990474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Заголовок и объект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 bwMode="auto">
          <a:xfrm rot="16199998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 bwMode="auto">
          <a:xfrm rot="13887109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Заголовок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 bwMode="auto">
          <a:xfrm>
            <a:off x="8840636" y="3403122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838200" y="1299566"/>
            <a:ext cx="4379260" cy="5046540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Вставьте текст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 bwMode="auto">
          <a:xfrm>
            <a:off x="5596693" y="3403121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 bwMode="auto">
          <a:xfrm>
            <a:off x="8840636" y="328228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 bwMode="auto">
          <a:xfrm>
            <a:off x="5596693" y="328227"/>
            <a:ext cx="3082423" cy="294298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ru-RU"/>
              <a:t>Кликните чтобы вставить фото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3">
              <a:defRPr/>
            </a:pP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FE0170-5F17-4EB0-BFA4-80529005E784}" type="datetimeFigureOut">
              <a:rPr lang="ru-RU"/>
              <a:t>12.04.2025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EB0E90D-BAE5-4CAD-8485-89BE0E092D9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 bwMode="auto">
          <a:xfrm>
            <a:off x="522514" y="2453391"/>
            <a:ext cx="6346132" cy="1522676"/>
          </a:xfrm>
        </p:spPr>
        <p:txBody>
          <a:bodyPr/>
          <a:lstStyle/>
          <a:p>
            <a:pPr>
              <a:defRPr/>
            </a:pPr>
            <a:r>
              <a:rPr lang="en-US" dirty="0"/>
              <a:t>Docker </a:t>
            </a:r>
            <a:r>
              <a:rPr lang="ru-RU" dirty="0"/>
              <a:t>контейнеризация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 bwMode="auto">
          <a:xfrm>
            <a:off x="522514" y="4461128"/>
            <a:ext cx="6756186" cy="706465"/>
          </a:xfrm>
        </p:spPr>
        <p:txBody>
          <a:bodyPr/>
          <a:lstStyle/>
          <a:p>
            <a:pPr>
              <a:defRPr/>
            </a:pPr>
            <a:r>
              <a:rPr lang="ru-RU" b="1" dirty="0" err="1"/>
              <a:t>Хаксар</a:t>
            </a:r>
            <a:r>
              <a:rPr lang="ru-RU" b="1" dirty="0"/>
              <a:t> М.Н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 bwMode="auto">
          <a:xfrm>
            <a:off x="3900606" y="3976066"/>
            <a:ext cx="1239483" cy="367056"/>
          </a:xfrm>
        </p:spPr>
        <p:txBody>
          <a:bodyPr/>
          <a:lstStyle/>
          <a:p>
            <a:pPr>
              <a:defRPr/>
            </a:pPr>
            <a:r>
              <a:rPr lang="ru-RU" dirty="0"/>
              <a:t>ИСП131</a:t>
            </a:r>
            <a:endParaRPr dirty="0"/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 bwMode="auto">
          <a:xfrm>
            <a:off x="5890563" y="5247005"/>
            <a:ext cx="2299063" cy="405649"/>
          </a:xfrm>
        </p:spPr>
        <p:txBody>
          <a:bodyPr/>
          <a:lstStyle/>
          <a:p>
            <a:pPr>
              <a:defRPr/>
            </a:pPr>
            <a:r>
              <a:rPr lang="ru-RU" dirty="0"/>
              <a:t>ЛОМАЧЕНКОВА А.И.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 flipH="1">
            <a:off x="440313" y="5211044"/>
            <a:ext cx="5361000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 flipH="1">
            <a:off x="463138" y="1106382"/>
            <a:ext cx="4892634" cy="724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 flipH="1">
            <a:off x="624116" y="1527955"/>
            <a:ext cx="3936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>
                <a:solidFill>
                  <a:srgbClr val="002060"/>
                </a:solidFill>
                <a:latin typeface="Arial"/>
                <a:ea typeface="+mj-ea"/>
                <a:cs typeface="Arial"/>
              </a:rPr>
              <a:t>ИНДИВИДУАЛЬНЫЙ ПРОЕКТ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351063" y="51675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>
                <a:solidFill>
                  <a:srgbClr val="002060"/>
                </a:solidFill>
              </a:rPr>
              <a:t>Руководитель ИП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</a:t>
            </a:r>
            <a:endParaRPr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785118" y="1639125"/>
            <a:ext cx="99328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Цель данного проекта:</a:t>
            </a:r>
            <a:endParaRPr lang="ru-RU">
              <a:solidFill>
                <a:srgbClr val="4C429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32985" y="2413337"/>
            <a:ext cx="10570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/>
              <a:t>Задачи:</a:t>
            </a:r>
            <a:endParaRPr dirty="0"/>
          </a:p>
          <a:p>
            <a:pPr>
              <a:defRPr/>
            </a:pPr>
            <a:r>
              <a:rPr lang="ru-RU" dirty="0"/>
              <a:t>1.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32985" y="44802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/>
              <a:t>Актуальность темы</a:t>
            </a:r>
            <a:r>
              <a:rPr lang="ru-RU"/>
              <a:t>: 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9A41-E755-48C3-83C3-3F9102F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27EE11-8B84-4EDF-9394-B3C24A06ED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DE0C43D-511A-4F4F-B328-F7EE9837D577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6452495" y="1227746"/>
            <a:ext cx="3652589" cy="4989512"/>
          </a:xfrm>
        </p:spPr>
      </p:pic>
      <p:sp>
        <p:nvSpPr>
          <p:cNvPr id="12" name="Текст 4">
            <a:extLst>
              <a:ext uri="{FF2B5EF4-FFF2-40B4-BE49-F238E27FC236}">
                <a16:creationId xmlns:a16="http://schemas.microsoft.com/office/drawing/2014/main" id="{50FDF164-8B45-4B8E-8133-D4B4116DD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952472"/>
            <a:ext cx="5147663" cy="43375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FF576-68CC-40A9-AD91-9BABF39060E3}"/>
              </a:ext>
            </a:extLst>
          </p:cNvPr>
          <p:cNvSpPr txBox="1"/>
          <p:nvPr/>
        </p:nvSpPr>
        <p:spPr bwMode="auto">
          <a:xfrm>
            <a:off x="6096000" y="412624"/>
            <a:ext cx="436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/>
              <a:t>Топ 10 самых востребованных навыков на Российском рынке вакансий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8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ТЕОРИТИЧЕСКАЯ ЧАСТЬ</a:t>
            </a:r>
            <a:endParaRPr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32337"/>
            <a:ext cx="10247299" cy="81512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/>
              <a:t>Теоретическая часть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55064C-52EB-4030-811D-0FC9167DB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1" y="1948365"/>
            <a:ext cx="7704841" cy="43339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Практическая часть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Заключение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06500" y="328229"/>
            <a:ext cx="7203311" cy="815122"/>
          </a:xfrm>
        </p:spPr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2"/>
          </p:nvPr>
        </p:nvSpPr>
        <p:spPr bwMode="auto">
          <a:xfrm>
            <a:off x="835352" y="1352119"/>
            <a:ext cx="11356648" cy="484086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ru-RU" sz="200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</a:p>
          <a:p>
            <a:pPr>
              <a:defRPr/>
            </a:pPr>
            <a:endParaRPr lang="ru-RU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55</Words>
  <Application>Microsoft Office PowerPoint</Application>
  <DocSecurity>0</DocSecurity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Docker контейнеризация</vt:lpstr>
      <vt:lpstr>ВВЕДЕНИЕ</vt:lpstr>
      <vt:lpstr>Актуальность</vt:lpstr>
      <vt:lpstr>ТЕОРИТИЧЕСКАЯ ЧАСТЬ</vt:lpstr>
      <vt:lpstr>Теоретическая часть</vt:lpstr>
      <vt:lpstr>ПРАКТИЧЕСКАЯ ЧАСТЬ</vt:lpstr>
      <vt:lpstr>Практическая часть</vt:lpstr>
      <vt:lpstr>Заключение</vt:lpstr>
      <vt:lpstr>Список литературы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Александр Савельев</dc:creator>
  <cp:keywords/>
  <dc:description/>
  <cp:lastModifiedBy>Malik</cp:lastModifiedBy>
  <cp:revision>78</cp:revision>
  <dcterms:created xsi:type="dcterms:W3CDTF">2023-03-20T17:08:26Z</dcterms:created>
  <dcterms:modified xsi:type="dcterms:W3CDTF">2025-04-12T17:47:17Z</dcterms:modified>
  <cp:category/>
  <dc:identifier/>
  <cp:contentStatus/>
  <dc:language/>
  <cp:version/>
</cp:coreProperties>
</file>