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7" r:id="rId2"/>
    <p:sldId id="256" r:id="rId3"/>
    <p:sldId id="267" r:id="rId4"/>
    <p:sldId id="268" r:id="rId5"/>
    <p:sldId id="266" r:id="rId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DBED569-4797-4DF1-A0F4-6AAB3CD982D8}" styleName="Estilo Claro 3 - Ênfase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19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A4EAF8-2C97-4D33-B5A7-19F3BA0B581E}" type="datetimeFigureOut">
              <a:rPr lang="pt-BR"/>
              <a:t>22/04/2017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627B09-04A8-4FAA-BF70-27CF6627BDBB}" type="slidenum">
              <a:rPr lang="pt-BR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0170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27B09-04A8-4FAA-BF70-27CF6627BDBB}" type="slidenum">
              <a:rPr lang="pt-BR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4306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27B09-04A8-4FAA-BF70-27CF6627BDBB}" type="slidenum">
              <a:rPr lang="pt-BR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95427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27B09-04A8-4FAA-BF70-27CF6627BDBB}" type="slidenum">
              <a:rPr lang="pt-BR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95427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27B09-04A8-4FAA-BF70-27CF6627BDBB}" type="slidenum">
              <a:rPr lang="pt-BR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9542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30BFF-EBE1-4C3C-9C01-276E5B8FA42A}" type="datetimeFigureOut">
              <a:rPr lang="pt-BR" smtClean="0"/>
              <a:t>22/04/2017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FB598-4E00-4830-B3F3-FA66F43CF9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0886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30BFF-EBE1-4C3C-9C01-276E5B8FA42A}" type="datetimeFigureOut">
              <a:rPr lang="pt-BR" smtClean="0"/>
              <a:t>22/04/2017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FB598-4E00-4830-B3F3-FA66F43CF9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166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30BFF-EBE1-4C3C-9C01-276E5B8FA42A}" type="datetimeFigureOut">
              <a:rPr lang="pt-BR" smtClean="0"/>
              <a:t>22/04/2017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FB598-4E00-4830-B3F3-FA66F43CF9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8902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30BFF-EBE1-4C3C-9C01-276E5B8FA42A}" type="datetimeFigureOut">
              <a:rPr lang="pt-BR" smtClean="0"/>
              <a:t>22/04/2017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FB598-4E00-4830-B3F3-FA66F43CF9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0008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30BFF-EBE1-4C3C-9C01-276E5B8FA42A}" type="datetimeFigureOut">
              <a:rPr lang="pt-BR" smtClean="0"/>
              <a:t>22/04/2017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FB598-4E00-4830-B3F3-FA66F43CF9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7990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30BFF-EBE1-4C3C-9C01-276E5B8FA42A}" type="datetimeFigureOut">
              <a:rPr lang="pt-BR" smtClean="0"/>
              <a:t>22/04/2017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FB598-4E00-4830-B3F3-FA66F43CF9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929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30BFF-EBE1-4C3C-9C01-276E5B8FA42A}" type="datetimeFigureOut">
              <a:rPr lang="pt-BR" smtClean="0"/>
              <a:t>22/04/2017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FB598-4E00-4830-B3F3-FA66F43CF9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1792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30BFF-EBE1-4C3C-9C01-276E5B8FA42A}" type="datetimeFigureOut">
              <a:rPr lang="pt-BR" smtClean="0"/>
              <a:t>22/04/2017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FB598-4E00-4830-B3F3-FA66F43CF9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9709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30BFF-EBE1-4C3C-9C01-276E5B8FA42A}" type="datetimeFigureOut">
              <a:rPr lang="pt-BR" smtClean="0"/>
              <a:t>22/04/2017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FB598-4E00-4830-B3F3-FA66F43CF9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3623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30BFF-EBE1-4C3C-9C01-276E5B8FA42A}" type="datetimeFigureOut">
              <a:rPr lang="pt-BR" smtClean="0"/>
              <a:t>22/04/2017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FB598-4E00-4830-B3F3-FA66F43CF9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4229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30BFF-EBE1-4C3C-9C01-276E5B8FA42A}" type="datetimeFigureOut">
              <a:rPr lang="pt-BR" smtClean="0"/>
              <a:t>22/04/2017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FB598-4E00-4830-B3F3-FA66F43CF9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0751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30BFF-EBE1-4C3C-9C01-276E5B8FA42A}" type="datetimeFigureOut">
              <a:rPr lang="pt-BR" smtClean="0"/>
              <a:t>22/04/2017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8FB598-4E00-4830-B3F3-FA66F43CF9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1132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460375" y="537393"/>
            <a:ext cx="8216081" cy="5771927"/>
          </a:xfrm>
          <a:prstGeom prst="rect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AutoShape 4" descr="Resultado de imagem para Un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6" descr="Resultado de imagem para UnB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056" name="Picture 8" descr="Imagem relaciona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1776" y="693641"/>
            <a:ext cx="1529719" cy="1131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1771815" y="2924944"/>
            <a:ext cx="55931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CADEIA DE SUPRIMENTOS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Gestão em prol da satisfação do cliente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4223587" y="4797152"/>
            <a:ext cx="4337212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Adrianne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Alves da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Silva – 16/0047595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João Lucas Sousa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Reis – 16/0009758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algn="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Maria Sobrinho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Leal – 16/0014492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Rayssa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Gomes 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Vieira – 15/0146469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2123727" y="797696"/>
            <a:ext cx="4545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UNIVERSIDADE DE BRASÍLIA 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2267744" y="1251917"/>
            <a:ext cx="4073080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Grupo 14</a:t>
            </a:r>
          </a:p>
          <a:p>
            <a:pPr algn="ctr"/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Gestão da Produção e Qualidade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0523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ângulo retângulo 3"/>
          <p:cNvSpPr/>
          <p:nvPr/>
        </p:nvSpPr>
        <p:spPr>
          <a:xfrm rot="5400000">
            <a:off x="3408603" y="-3408603"/>
            <a:ext cx="2326793" cy="9144000"/>
          </a:xfrm>
          <a:prstGeom prst="rtTriangl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22304" y="47706"/>
            <a:ext cx="443903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Gestão da Cadeia</a:t>
            </a:r>
          </a:p>
          <a:p>
            <a:r>
              <a:rPr lang="pt-BR" sz="4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de Suprimentos</a:t>
            </a:r>
            <a:endParaRPr lang="pt-BR" sz="4000" dirty="0">
              <a:solidFill>
                <a:schemeClr val="accent5">
                  <a:lumMod val="20000"/>
                  <a:lumOff val="80000"/>
                </a:schemeClr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pic>
        <p:nvPicPr>
          <p:cNvPr id="1026" name="Picture 2" descr="https://portogente.com.br/images/portopedia/2016/cadeia-suprimento-fig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814" y="1844824"/>
            <a:ext cx="7825051" cy="3355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ângulo 1"/>
          <p:cNvSpPr/>
          <p:nvPr/>
        </p:nvSpPr>
        <p:spPr>
          <a:xfrm>
            <a:off x="548814" y="5622188"/>
            <a:ext cx="870303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Fonte : https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://portogente.com.br/portopedia/91207-o-que-e-a-gestao-da-cadeia-de-suprimentos-e-como-funciona</a:t>
            </a:r>
          </a:p>
        </p:txBody>
      </p:sp>
    </p:spTree>
    <p:extLst>
      <p:ext uri="{BB962C8B-B14F-4D97-AF65-F5344CB8AC3E}">
        <p14:creationId xmlns:p14="http://schemas.microsoft.com/office/powerpoint/2010/main" val="2777323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ângulo retângulo 3"/>
          <p:cNvSpPr/>
          <p:nvPr/>
        </p:nvSpPr>
        <p:spPr>
          <a:xfrm rot="5400000">
            <a:off x="3397560" y="-3397560"/>
            <a:ext cx="2348880" cy="9144000"/>
          </a:xfrm>
          <a:prstGeom prst="rtTriangl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25585" y="103029"/>
            <a:ext cx="443903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Gestão da Cadeia</a:t>
            </a:r>
          </a:p>
          <a:p>
            <a:r>
              <a:rPr lang="pt-BR" sz="4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de Suprimentos</a:t>
            </a:r>
            <a:endParaRPr lang="pt-BR" sz="4000" dirty="0">
              <a:solidFill>
                <a:schemeClr val="accent5">
                  <a:lumMod val="20000"/>
                  <a:lumOff val="80000"/>
                </a:schemeClr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749479" y="2448488"/>
            <a:ext cx="764504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Terceirização de atividades;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pt-B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Compras de fornecedores especialistas; 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pt-B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“Fornecedores são vitais para o sucesso da Lucent”;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eta para a direita 5"/>
          <p:cNvSpPr/>
          <p:nvPr/>
        </p:nvSpPr>
        <p:spPr>
          <a:xfrm>
            <a:off x="749479" y="5157192"/>
            <a:ext cx="1230233" cy="8640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2123728" y="5404574"/>
            <a:ext cx="3475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CLIENTE FINAL</a:t>
            </a:r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0212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ângulo retângulo 3"/>
          <p:cNvSpPr/>
          <p:nvPr/>
        </p:nvSpPr>
        <p:spPr>
          <a:xfrm rot="5400000">
            <a:off x="3685592" y="-3685592"/>
            <a:ext cx="1772816" cy="9144000"/>
          </a:xfrm>
          <a:prstGeom prst="rtTriangl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257875" y="332656"/>
            <a:ext cx="24945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Objetivos</a:t>
            </a:r>
            <a:endParaRPr lang="pt-BR" sz="4000" dirty="0">
              <a:solidFill>
                <a:schemeClr val="accent5">
                  <a:lumMod val="20000"/>
                  <a:lumOff val="80000"/>
                </a:schemeClr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376841" y="2023620"/>
            <a:ext cx="538801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Requisitos dos consumidores finais;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ü"/>
            </a:pP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Qualidade ;</a:t>
            </a:r>
          </a:p>
          <a:p>
            <a:pPr marL="742950" lvl="1" indent="-285750" algn="just">
              <a:buFont typeface="Wingdings" panose="05000000000000000000" pitchFamily="2" charset="2"/>
              <a:buChar char="ü"/>
            </a:pP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Rapidez ;</a:t>
            </a:r>
          </a:p>
          <a:p>
            <a:pPr marL="742950" lvl="1" indent="-285750" algn="just">
              <a:buFont typeface="Wingdings" panose="05000000000000000000" pitchFamily="2" charset="2"/>
              <a:buChar char="ü"/>
            </a:pP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Confiabilidade;</a:t>
            </a:r>
          </a:p>
          <a:p>
            <a:pPr marL="742950" lvl="1" indent="-285750" algn="just">
              <a:buFont typeface="Wingdings" panose="05000000000000000000" pitchFamily="2" charset="2"/>
              <a:buChar char="ü"/>
            </a:pP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Flexibilidade 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Resultado de imagem para consumidores finai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1040542"/>
            <a:ext cx="3048000" cy="1600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0606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460375" y="537393"/>
            <a:ext cx="8216081" cy="5771927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AutoShape 4" descr="Resultado de imagem para Un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6" descr="Resultado de imagem para UnB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056" name="Picture 8" descr="Imagem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797696"/>
            <a:ext cx="1529719" cy="1131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540766" y="2271365"/>
            <a:ext cx="813568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Krajewski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, Lee;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Ritzman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, Larry; e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Malhotra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Manoj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.  </a:t>
            </a:r>
            <a:r>
              <a:rPr lang="pt-BR" sz="2000" i="1" dirty="0">
                <a:latin typeface="Arial" panose="020B0604020202020204" pitchFamily="34" charset="0"/>
                <a:cs typeface="Arial" panose="020B0604020202020204" pitchFamily="34" charset="0"/>
              </a:rPr>
              <a:t>Administração de produção e operações.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 8ª edição. São Paulo .Pearson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Pre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ntice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Hall, 2009.</a:t>
            </a:r>
          </a:p>
          <a:p>
            <a:pPr algn="just"/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Slack , Nigel; J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ohnston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, Robert; e C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hambers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, Stuart. </a:t>
            </a:r>
            <a:r>
              <a:rPr lang="pt-BR" sz="2000" i="1" dirty="0">
                <a:latin typeface="Arial" panose="020B0604020202020204" pitchFamily="34" charset="0"/>
                <a:cs typeface="Arial" panose="020B0604020202020204" pitchFamily="34" charset="0"/>
              </a:rPr>
              <a:t>Administração da Produção 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. 3ª edição. São Paulo .Atlas, 2009.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612775" y="4210357"/>
            <a:ext cx="2736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2339752" y="797696"/>
            <a:ext cx="3748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Referências Bibliográficas</a:t>
            </a:r>
          </a:p>
        </p:txBody>
      </p:sp>
    </p:spTree>
    <p:extLst>
      <p:ext uri="{BB962C8B-B14F-4D97-AF65-F5344CB8AC3E}">
        <p14:creationId xmlns:p14="http://schemas.microsoft.com/office/powerpoint/2010/main" val="36671125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102</Words>
  <Application>Microsoft Office PowerPoint</Application>
  <PresentationFormat>Apresentação na tela (4:3)</PresentationFormat>
  <Paragraphs>35</Paragraphs>
  <Slides>5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Driah_AS@hotmail.com</dc:creator>
  <cp:lastModifiedBy>Driah_AS@hotmail.com</cp:lastModifiedBy>
  <cp:revision>29</cp:revision>
  <dcterms:created xsi:type="dcterms:W3CDTF">2017-04-11T20:45:35Z</dcterms:created>
  <dcterms:modified xsi:type="dcterms:W3CDTF">2017-04-23T02:00:34Z</dcterms:modified>
</cp:coreProperties>
</file>