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10.06.2012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10.06.2012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10.06.2012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10.06.2012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10.06.2012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10.06.2012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10.06.2012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443527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pic>
        <p:nvPicPr>
          <p:cNvPr id="3074" name="Picture 2" descr="C:\Users\ALEX\Desktop\Документ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40" y="1620391"/>
            <a:ext cx="6376866" cy="5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</a:t>
            </a:r>
            <a:r>
              <a:rPr lang="ru-RU" dirty="0" smtClean="0"/>
              <a:t>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2929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170</cp:revision>
  <cp:lastPrinted>2012-04-09T15:06:49Z</cp:lastPrinted>
  <dcterms:created xsi:type="dcterms:W3CDTF">2012-03-29T14:53:55Z</dcterms:created>
  <dcterms:modified xsi:type="dcterms:W3CDTF">2012-06-10T10:24:17Z</dcterms:modified>
</cp:coreProperties>
</file>