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72" r:id="rId6"/>
    <p:sldId id="282" r:id="rId7"/>
    <p:sldId id="262" r:id="rId8"/>
    <p:sldId id="274" r:id="rId9"/>
    <p:sldId id="280" r:id="rId10"/>
    <p:sldId id="270" r:id="rId11"/>
    <p:sldId id="281" r:id="rId12"/>
    <p:sldId id="271" r:id="rId13"/>
    <p:sldId id="279" r:id="rId14"/>
    <p:sldId id="275" r:id="rId15"/>
    <p:sldId id="276" r:id="rId16"/>
    <p:sldId id="277" r:id="rId17"/>
    <p:sldId id="284" r:id="rId18"/>
    <p:sldId id="259" r:id="rId19"/>
    <p:sldId id="273" r:id="rId20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75"/>
            <p14:sldId id="276"/>
            <p14:sldId id="277"/>
            <p14:sldId id="284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5" autoAdjust="0"/>
  </p:normalViewPr>
  <p:slideViewPr>
    <p:cSldViewPr>
      <p:cViewPr varScale="1">
        <p:scale>
          <a:sx n="83" d="100"/>
          <a:sy n="83" d="100"/>
        </p:scale>
        <p:origin x="-946" y="-8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9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12.06.2012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12.06.2012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12.06.2012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12.06.2012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12.06.2012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вариантов </a:t>
            </a:r>
            <a:r>
              <a:rPr lang="ru-RU" dirty="0" smtClean="0"/>
              <a:t>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Picture 2" descr="E:\Учеба\Диплом\Картинки\Astah\Диаграмма прецедентов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1443527"/>
            <a:ext cx="7272808" cy="61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Функциональная 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 descr="E:\Учеба\Диплом\Картинки\диаграммы и картинки Visio\Функцианальная структур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4" y="1548383"/>
            <a:ext cx="8568890" cy="56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712962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440159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Этапы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2582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20" y="5056931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6" y="2512653"/>
            <a:ext cx="6048672" cy="47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4 </a:t>
            </a:r>
            <a:r>
              <a:rPr lang="ru-RU" dirty="0"/>
              <a:t>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Визуализация дерева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737932"/>
            <a:ext cx="2592288" cy="212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63" y="3060551"/>
            <a:ext cx="63815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6 Оценка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92" y="2412479"/>
            <a:ext cx="79248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Изучены </a:t>
            </a:r>
            <a:r>
              <a:rPr lang="ru-RU" dirty="0"/>
              <a:t>м</a:t>
            </a:r>
            <a:r>
              <a:rPr lang="ru-RU" dirty="0" smtClean="0"/>
              <a:t>етоды интеллектуального анализа данных;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интеллектуального анализа данных;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https://github.com/geper/DOC_decision_trees.git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интеллектуального анализа в данных, необходимую для поддержки </a:t>
            </a:r>
            <a:r>
              <a:rPr lang="ru-RU" dirty="0"/>
              <a:t>принятия решений в различных сферах человеческой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Собрать информацию о методах интеллектуального анализа данных; </a:t>
            </a:r>
          </a:p>
          <a:p>
            <a:r>
              <a:rPr lang="ru-RU" dirty="0" smtClean="0"/>
              <a:t>Провести анализ и  выбрать метод, для </a:t>
            </a:r>
            <a:r>
              <a:rPr lang="ru-RU" dirty="0"/>
              <a:t>интеллектуального анализа данных;</a:t>
            </a:r>
            <a:endParaRPr lang="ru-RU" dirty="0" smtClean="0"/>
          </a:p>
          <a:p>
            <a:r>
              <a:rPr lang="ru-RU" dirty="0" smtClean="0"/>
              <a:t>Описать требования к программе</a:t>
            </a:r>
            <a:r>
              <a:rPr lang="en-US" dirty="0" smtClean="0"/>
              <a:t>,</a:t>
            </a:r>
            <a:r>
              <a:rPr lang="ru-RU" dirty="0" smtClean="0"/>
              <a:t>реализующий выбранный метод;</a:t>
            </a:r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Увеличение объёмов данных и сложность ручной обработки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Необходимость получения знаний из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Развитие  средств интеллектуального анализа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908423"/>
            <a:ext cx="980839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404367"/>
            <a:ext cx="10318525" cy="58326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404777"/>
              </p:ext>
            </p:extLst>
          </p:nvPr>
        </p:nvGraphicFramePr>
        <p:xfrm>
          <a:off x="882204" y="1895271"/>
          <a:ext cx="925194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/>
                <a:gridCol w="3672408"/>
                <a:gridCol w="404864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Универсальных методов оптимизации, позволяющих решать задачи различных типов (комбинаторные, общие задачи с ограничениями и без ограничений) и различной степени сложности.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велико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значений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 для разных видов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Необходимость иметь очень большой объем обучающей выборки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Обучение  нейронных систем  занимает длительное время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Результаты </a:t>
                      </a:r>
                      <a:r>
                        <a:rPr lang="ru-RU" sz="1200" baseline="0" dirty="0" smtClean="0"/>
                        <a:t> плохо интерпретируемы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Читабельность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модель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Генерация правил в областях, где эксперту трудно формализовать свои знания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Сложность выбора переменной для 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построения дерева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Возможно</a:t>
                      </a:r>
                      <a:r>
                        <a:rPr lang="ru-RU" sz="1200" baseline="0" dirty="0" smtClean="0"/>
                        <a:t> переобучение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Байесовский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Нет проблемы обучения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Определяются зависимости между всеми переменными, это позволяет легко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обрабатывать ситуации, в которых значения некоторых переменных неизвестны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Невозможна обработка непрерывных данных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Дерево решений (</a:t>
            </a:r>
            <a:r>
              <a:rPr lang="ru-RU" dirty="0" err="1" smtClean="0"/>
              <a:t>Decision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Загрузка данных</a:t>
            </a:r>
          </a:p>
          <a:p>
            <a:r>
              <a:rPr lang="ru-RU" dirty="0" smtClean="0"/>
              <a:t>Отображение загруженных данных</a:t>
            </a:r>
          </a:p>
          <a:p>
            <a:r>
              <a:rPr lang="ru-RU" dirty="0" smtClean="0"/>
              <a:t>Возможность редактирования загруженных данных</a:t>
            </a:r>
          </a:p>
          <a:p>
            <a:r>
              <a:rPr lang="ru-RU" dirty="0" smtClean="0"/>
              <a:t>Возможность изменять параметры построения дерева решений</a:t>
            </a:r>
          </a:p>
          <a:p>
            <a:r>
              <a:rPr lang="ru-RU" dirty="0" smtClean="0"/>
              <a:t>Построения дерева решений</a:t>
            </a:r>
          </a:p>
          <a:p>
            <a:r>
              <a:rPr lang="ru-RU" dirty="0" smtClean="0"/>
              <a:t>Визуализация дерева решений</a:t>
            </a:r>
          </a:p>
          <a:p>
            <a:r>
              <a:rPr lang="ru-RU" dirty="0" smtClean="0"/>
              <a:t>Оценка построенного дерева решений</a:t>
            </a:r>
          </a:p>
          <a:p>
            <a:r>
              <a:rPr lang="ru-RU" dirty="0"/>
              <a:t>Экспорт в картинку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3003</TotalTime>
  <Words>619</Words>
  <Application>Microsoft Office PowerPoint</Application>
  <PresentationFormat>Произвольный</PresentationFormat>
  <Paragraphs>135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Городская</vt:lpstr>
      <vt:lpstr>   Интеллектуальный анализ данных в задачах прогнозирования</vt:lpstr>
      <vt:lpstr>  Цель и задачи  работы: </vt:lpstr>
      <vt:lpstr> Актуальность</vt:lpstr>
      <vt:lpstr> Обнаружение знаний в базах данных </vt:lpstr>
      <vt:lpstr> Интеллектуальный анализ данных.Data Mining</vt:lpstr>
      <vt:lpstr> Анализ методов</vt:lpstr>
      <vt:lpstr> Дерево решений </vt:lpstr>
      <vt:lpstr> Построение дерева решений</vt:lpstr>
      <vt:lpstr> Требование к программе</vt:lpstr>
      <vt:lpstr> Диаграмма вариантов использования</vt:lpstr>
      <vt:lpstr> Функциональная структура программы</vt:lpstr>
      <vt:lpstr> Диаграмма классов</vt:lpstr>
      <vt:lpstr> Сценарий работы программы</vt:lpstr>
      <vt:lpstr>  Этапы работы программы</vt:lpstr>
      <vt:lpstr> Этапы работы программы</vt:lpstr>
      <vt:lpstr> Этапы работы программы</vt:lpstr>
      <vt:lpstr> Этапы работы программы</vt:lpstr>
      <vt:lpstr> Выводы:</vt:lpstr>
      <vt:lpstr>  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172</cp:revision>
  <cp:lastPrinted>2012-04-09T15:06:49Z</cp:lastPrinted>
  <dcterms:created xsi:type="dcterms:W3CDTF">2012-03-29T14:53:55Z</dcterms:created>
  <dcterms:modified xsi:type="dcterms:W3CDTF">2012-06-12T11:32:55Z</dcterms:modified>
</cp:coreProperties>
</file>