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3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12.06.2012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12.06.2012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16915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4" y="1548383"/>
            <a:ext cx="8568890" cy="56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3014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173</cp:revision>
  <cp:lastPrinted>2012-04-09T15:06:49Z</cp:lastPrinted>
  <dcterms:created xsi:type="dcterms:W3CDTF">2012-03-29T14:53:55Z</dcterms:created>
  <dcterms:modified xsi:type="dcterms:W3CDTF">2012-06-12T14:23:16Z</dcterms:modified>
</cp:coreProperties>
</file>