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59" r:id="rId18"/>
    <p:sldId id="273" r:id="rId19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4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09.06.2012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09.06.2012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09.06.2012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09.06.2012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09.06.2012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09.06.2012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09.06.2012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260475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pic>
        <p:nvPicPr>
          <p:cNvPr id="3074" name="Picture 2" descr="C:\Users\ALEX\Desktop\Документ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40" y="1414718"/>
            <a:ext cx="6376866" cy="5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404367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260351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8364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4" y="4644727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84" y="190842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 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268463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2772519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Проанализирована предметная область;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поиска закономерностей в данных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https://github.com/geper/Decision_tree.git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для поиска скрытых закономерностей в данных, и </a:t>
            </a:r>
            <a:r>
              <a:rPr lang="ru-RU" dirty="0"/>
              <a:t>интерпретации знаний, необходимых для 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предметную область; </a:t>
            </a:r>
          </a:p>
          <a:p>
            <a:r>
              <a:rPr lang="ru-RU" dirty="0" smtClean="0"/>
              <a:t>Провести анализ и  выбрать метод, для поиска закономерностей в данных;</a:t>
            </a:r>
          </a:p>
          <a:p>
            <a:r>
              <a:rPr lang="ru-RU" dirty="0" smtClean="0"/>
              <a:t>Описать требования к программе;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объёмов информации</a:t>
            </a:r>
          </a:p>
          <a:p>
            <a:r>
              <a:rPr lang="ru-RU" dirty="0" smtClean="0"/>
              <a:t>Необходимость выявить закономерности в данных</a:t>
            </a:r>
          </a:p>
          <a:p>
            <a:r>
              <a:rPr lang="ru-RU" dirty="0" smtClean="0"/>
              <a:t>Развитие  средств анализа данных</a:t>
            </a:r>
          </a:p>
          <a:p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147127"/>
            <a:ext cx="9808398" cy="5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116335"/>
            <a:ext cx="10318525" cy="612068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60571"/>
              </p:ext>
            </p:extLst>
          </p:nvPr>
        </p:nvGraphicFramePr>
        <p:xfrm>
          <a:off x="1079500" y="1260475"/>
          <a:ext cx="925194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83"/>
                <a:gridCol w="3083983"/>
                <a:gridCol w="308398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Универсальных методов</a:t>
                      </a:r>
                    </a:p>
                    <a:p>
                      <a:r>
                        <a:rPr lang="ru-RU" sz="1200" dirty="0" smtClean="0"/>
                        <a:t>оптимизации, позволяющих решать задачи различных типов (комбинатор-</a:t>
                      </a:r>
                    </a:p>
                    <a:p>
                      <a:r>
                        <a:rPr lang="ru-RU" sz="1200" dirty="0" err="1" smtClean="0"/>
                        <a:t>ные</a:t>
                      </a:r>
                      <a:r>
                        <a:rPr lang="ru-RU" sz="1200" dirty="0" smtClean="0"/>
                        <a:t>, общие задачи с ограничениями и без ограничений) и различной степени</a:t>
                      </a:r>
                    </a:p>
                    <a:p>
                      <a:r>
                        <a:rPr lang="ru-RU" sz="1200" dirty="0" smtClean="0"/>
                        <a:t>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Читабельности 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endParaRPr lang="ru-RU" sz="1200" dirty="0" smtClean="0"/>
                    </a:p>
                    <a:p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Дерево решений (Decision tree)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  <a:endParaRPr lang="ru-RU" dirty="0" smtClean="0"/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2838</TotalTime>
  <Words>608</Words>
  <Application>Microsoft Office PowerPoint</Application>
  <PresentationFormat>Произвольный</PresentationFormat>
  <Paragraphs>120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Городская</vt:lpstr>
      <vt:lpstr>   Интеллектуальный анализ данных в задачах прогнозирования</vt:lpstr>
      <vt:lpstr>Цель и задачи  работы: </vt:lpstr>
      <vt:lpstr>Актуальность</vt:lpstr>
      <vt:lpstr>Обнаружение знаний в базах данных </vt:lpstr>
      <vt:lpstr>Интеллектуальный анализ данных.Data Mining</vt:lpstr>
      <vt:lpstr>Анализ методов</vt:lpstr>
      <vt:lpstr>Дерево решений </vt:lpstr>
      <vt:lpstr>Построение дерева решений</vt:lpstr>
      <vt:lpstr>Требование к программе</vt:lpstr>
      <vt:lpstr>Диаграмма использования</vt:lpstr>
      <vt:lpstr>Функциональная структура программы</vt:lpstr>
      <vt:lpstr>Диаграмма классов</vt:lpstr>
      <vt:lpstr>Сценарий работы программы</vt:lpstr>
      <vt:lpstr> Этапы работы программы</vt:lpstr>
      <vt:lpstr>Этапы работы программы</vt:lpstr>
      <vt:lpstr>Этапы работы программы</vt:lpstr>
      <vt:lpstr>Выводы:</vt:lpstr>
      <vt:lpstr>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162</cp:revision>
  <cp:lastPrinted>2012-04-09T15:06:49Z</cp:lastPrinted>
  <dcterms:created xsi:type="dcterms:W3CDTF">2012-03-29T14:53:55Z</dcterms:created>
  <dcterms:modified xsi:type="dcterms:W3CDTF">2012-06-09T14:20:17Z</dcterms:modified>
</cp:coreProperties>
</file>