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3" r:id="rId5"/>
    <p:sldId id="272" r:id="rId6"/>
    <p:sldId id="265" r:id="rId7"/>
    <p:sldId id="269" r:id="rId8"/>
    <p:sldId id="262" r:id="rId9"/>
    <p:sldId id="274" r:id="rId10"/>
    <p:sldId id="278" r:id="rId11"/>
    <p:sldId id="270" r:id="rId12"/>
    <p:sldId id="271" r:id="rId13"/>
    <p:sldId id="279" r:id="rId14"/>
    <p:sldId id="275" r:id="rId15"/>
    <p:sldId id="276" r:id="rId16"/>
    <p:sldId id="277" r:id="rId17"/>
    <p:sldId id="259" r:id="rId18"/>
    <p:sldId id="273" r:id="rId19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65"/>
            <p14:sldId id="269"/>
            <p14:sldId id="262"/>
            <p14:sldId id="274"/>
            <p14:sldId id="278"/>
            <p14:sldId id="270"/>
            <p14:sldId id="271"/>
            <p14:sldId id="279"/>
            <p14:sldId id="275"/>
            <p14:sldId id="276"/>
            <p14:sldId id="277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73" d="100"/>
          <a:sy n="73" d="100"/>
        </p:scale>
        <p:origin x="-1272" y="-6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4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24.05.2012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24.05.2012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24.05.2012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24.05.2012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24.05.2012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24.05.2012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24.05.2012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24.05.2012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24.05.2012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24.05.2012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24.05.2012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24.05.2012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24.05.2012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24.05.2012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24.05.2012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8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pic>
        <p:nvPicPr>
          <p:cNvPr id="1026" name="Picture 2" descr="E:\Учеба\Диплом\Чемерис Документы\диаграммы и картинки\V 1.2 диаграмма использования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2" y="1188343"/>
            <a:ext cx="9145016" cy="59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404367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260351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8364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04" y="4644727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84" y="190842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 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364230"/>
            <a:ext cx="228625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2772519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Проанализирована предметная область;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поиска закономерностей в данных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ru-RU" sz="2800" dirty="0" smtClean="0">
                <a:solidFill>
                  <a:prstClr val="black"/>
                </a:solidFill>
                <a:latin typeface="Georgia"/>
                <a:cs typeface="+mn-cs"/>
              </a:rPr>
              <a:t>Спасибо </a:t>
            </a:r>
            <a:r>
              <a:rPr lang="ru-RU" sz="2800" dirty="0">
                <a:solidFill>
                  <a:prstClr val="black"/>
                </a:solidFill>
                <a:latin typeface="Georgia"/>
                <a:cs typeface="+mn-cs"/>
              </a:rPr>
              <a:t>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Цель и задачи  работы: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для поиска скрытых закономерностей в данных, и </a:t>
            </a:r>
            <a:r>
              <a:rPr lang="ru-RU" dirty="0"/>
              <a:t>интерпретации знаний, необходимых для 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Изучить предметную область; </a:t>
            </a:r>
          </a:p>
          <a:p>
            <a:r>
              <a:rPr lang="ru-RU" dirty="0" smtClean="0"/>
              <a:t>Провести анализ и  выбрать метод, для поиска закономерностей в данных;</a:t>
            </a:r>
          </a:p>
          <a:p>
            <a:r>
              <a:rPr lang="ru-RU" dirty="0" smtClean="0"/>
              <a:t>Описать требования к программе;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 объёмов информации</a:t>
            </a:r>
          </a:p>
          <a:p>
            <a:r>
              <a:rPr lang="ru-RU" dirty="0" smtClean="0"/>
              <a:t>Необходимость выявить закономерности в данных</a:t>
            </a:r>
          </a:p>
          <a:p>
            <a:r>
              <a:rPr lang="ru-RU" dirty="0" smtClean="0"/>
              <a:t>Развитие  средств анализа данных</a:t>
            </a:r>
          </a:p>
          <a:p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Обнаружение знаний в базах данных (</a:t>
            </a:r>
            <a:r>
              <a:rPr lang="ru-RU" dirty="0" err="1" smtClean="0"/>
              <a:t>Knowledge</a:t>
            </a:r>
            <a:r>
              <a:rPr lang="ru-RU" dirty="0" smtClean="0"/>
              <a:t> </a:t>
            </a:r>
            <a:r>
              <a:rPr lang="ru-RU" dirty="0" err="1" smtClean="0"/>
              <a:t>Discovery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Databases</a:t>
            </a:r>
            <a:r>
              <a:rPr lang="ru-RU" dirty="0" smtClean="0"/>
              <a:t>, KDD) – это </a:t>
            </a:r>
            <a:r>
              <a:rPr lang="ru-RU" dirty="0" smtClean="0"/>
              <a:t>последовательность </a:t>
            </a:r>
            <a:r>
              <a:rPr lang="ru-RU" dirty="0" smtClean="0"/>
              <a:t>действий, которую необходимо выполнить для построения модели (извлечения знания).</a:t>
            </a:r>
            <a:endParaRPr lang="en-US" dirty="0" smtClean="0"/>
          </a:p>
          <a:p>
            <a:r>
              <a:rPr lang="ru-RU" dirty="0" smtClean="0"/>
              <a:t>Этапы обнаружение знаний в базах данных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2" y="2556495"/>
            <a:ext cx="9434626" cy="45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116335"/>
            <a:ext cx="10318525" cy="612068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51137"/>
              </p:ext>
            </p:extLst>
          </p:nvPr>
        </p:nvGraphicFramePr>
        <p:xfrm>
          <a:off x="306140" y="1188343"/>
          <a:ext cx="10009112" cy="5871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045"/>
                <a:gridCol w="1137803"/>
                <a:gridCol w="1137803"/>
                <a:gridCol w="1075057"/>
                <a:gridCol w="887864"/>
                <a:gridCol w="1137803"/>
                <a:gridCol w="1137803"/>
                <a:gridCol w="1168131"/>
                <a:gridCol w="1137803"/>
              </a:tblGrid>
              <a:tr h="1551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Точность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Масштаби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Интерпрети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Пригод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к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зованию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Трудо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емкость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Разносто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ронность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Быстрота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Популяр-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широта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1267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классические методы (линейная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регрессия)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421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842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визуали-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зации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низкая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622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деревья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решений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9839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полино-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миальные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044008"/>
              </p:ext>
            </p:extLst>
          </p:nvPr>
        </p:nvGraphicFramePr>
        <p:xfrm>
          <a:off x="306140" y="1188343"/>
          <a:ext cx="10009114" cy="5758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675"/>
                <a:gridCol w="1021664"/>
                <a:gridCol w="1021664"/>
                <a:gridCol w="965322"/>
                <a:gridCol w="797237"/>
                <a:gridCol w="1021664"/>
                <a:gridCol w="1021664"/>
                <a:gridCol w="1048896"/>
                <a:gridCol w="1021664"/>
                <a:gridCol w="1021664"/>
              </a:tblGrid>
              <a:tr h="1551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Точность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Масштаби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Интерпрети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Пригод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к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зованию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Трудо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емкость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Разносто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ронность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Быстрота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Популяр-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широта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Итог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1267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классические методы (линейная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регрессия)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0,660714</a:t>
                      </a:r>
                    </a:p>
                  </a:txBody>
                  <a:tcPr marL="7620" marR="7620" marT="7620" marB="0" anchor="ctr"/>
                </a:tc>
              </a:tr>
              <a:tr h="421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0,142857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</a:p>
                  </a:txBody>
                  <a:tcPr marL="7620" marR="7620" marT="7620" marB="0" anchor="ctr"/>
                </a:tc>
              </a:tr>
              <a:tr h="842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визуали-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зации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0,142857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0,142857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0,607143</a:t>
                      </a:r>
                    </a:p>
                  </a:txBody>
                  <a:tcPr marL="7620" marR="7620" marT="7620" marB="0" anchor="ctr"/>
                </a:tc>
              </a:tr>
              <a:tr h="622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деревья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решений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0,732143</a:t>
                      </a:r>
                    </a:p>
                  </a:txBody>
                  <a:tcPr marL="7620" marR="7620" marT="7620" marB="0" anchor="ctr"/>
                </a:tc>
              </a:tr>
              <a:tr h="9839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полино-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миальные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0,428571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0,428571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0,553571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4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Дерево решений (Decision tree)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ALEX\Desktop\Документ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76" y="3197770"/>
            <a:ext cx="3902075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Задано </a:t>
            </a:r>
            <a:r>
              <a:rPr lang="ru-RU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dirty="0" err="1" smtClean="0"/>
              <a:t>классу.Через</a:t>
            </a:r>
            <a:r>
              <a:rPr lang="ru-RU" dirty="0" smtClean="0"/>
              <a:t> </a:t>
            </a:r>
            <a:r>
              <a:rPr lang="ru-RU" dirty="0"/>
              <a:t>{C</a:t>
            </a:r>
            <a:r>
              <a:rPr lang="ru-RU" baseline="-25000" dirty="0"/>
              <a:t>1</a:t>
            </a:r>
            <a:r>
              <a:rPr lang="ru-RU" dirty="0"/>
              <a:t>, C</a:t>
            </a:r>
            <a:r>
              <a:rPr lang="ru-RU" baseline="-25000" dirty="0"/>
              <a:t>2</a:t>
            </a:r>
            <a:r>
              <a:rPr lang="ru-RU" dirty="0"/>
              <a:t>, ... </a:t>
            </a:r>
            <a:r>
              <a:rPr lang="ru-RU" dirty="0" err="1"/>
              <a:t>C</a:t>
            </a:r>
            <a:r>
              <a:rPr lang="ru-RU" baseline="-25000" dirty="0" err="1"/>
              <a:t>k</a:t>
            </a:r>
            <a:r>
              <a:rPr lang="ru-RU" dirty="0"/>
              <a:t>} обозначены </a:t>
            </a:r>
            <a:r>
              <a:rPr lang="ru-RU" dirty="0" smtClean="0"/>
              <a:t>классы, тогда:</a:t>
            </a:r>
          </a:p>
          <a:p>
            <a:r>
              <a:rPr lang="ru-RU" dirty="0" smtClean="0"/>
              <a:t>1 множество </a:t>
            </a:r>
            <a:r>
              <a:rPr lang="ru-RU" dirty="0"/>
              <a:t>T содержит один или более примеров, относящихся к одному классу </a:t>
            </a:r>
            <a:r>
              <a:rPr lang="ru-RU" dirty="0" err="1"/>
              <a:t>C</a:t>
            </a:r>
            <a:r>
              <a:rPr lang="ru-RU" baseline="-25000" dirty="0" err="1"/>
              <a:t>k</a:t>
            </a:r>
            <a:r>
              <a:rPr lang="ru-RU" dirty="0"/>
              <a:t>. </a:t>
            </a:r>
            <a:r>
              <a:rPr lang="ru-RU" dirty="0" smtClean="0"/>
              <a:t>;</a:t>
            </a:r>
          </a:p>
          <a:p>
            <a:r>
              <a:rPr lang="ru-RU" dirty="0" smtClean="0"/>
              <a:t>2 множество </a:t>
            </a:r>
            <a:r>
              <a:rPr lang="ru-RU" dirty="0"/>
              <a:t>T не содержит ни одного примера, т.е. пустое </a:t>
            </a:r>
            <a:r>
              <a:rPr lang="ru-RU" dirty="0" smtClean="0"/>
              <a:t>множество;</a:t>
            </a:r>
          </a:p>
          <a:p>
            <a:r>
              <a:rPr lang="ru-RU" dirty="0" smtClean="0"/>
              <a:t>3 множество </a:t>
            </a:r>
            <a:r>
              <a:rPr lang="ru-RU" dirty="0"/>
              <a:t>T содержит примеры, относящиеся к разным </a:t>
            </a:r>
            <a:r>
              <a:rPr lang="ru-RU" dirty="0" smtClean="0"/>
              <a:t>классам.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2486</TotalTime>
  <Words>566</Words>
  <Application>Microsoft Office PowerPoint</Application>
  <PresentationFormat>Произвольный</PresentationFormat>
  <Paragraphs>254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Городская</vt:lpstr>
      <vt:lpstr>   Интеллектуальный анализ данных в задачах прогнозирования</vt:lpstr>
      <vt:lpstr>Цель и задачи  работы: </vt:lpstr>
      <vt:lpstr>Актуальность</vt:lpstr>
      <vt:lpstr>Обнаружение знаний в базах данных </vt:lpstr>
      <vt:lpstr>Data Mining</vt:lpstr>
      <vt:lpstr>Анализ методов</vt:lpstr>
      <vt:lpstr>Анализ методов</vt:lpstr>
      <vt:lpstr>Дерево решений </vt:lpstr>
      <vt:lpstr>Построение дерева решений</vt:lpstr>
      <vt:lpstr>Презентация PowerPoint</vt:lpstr>
      <vt:lpstr>Диаграмма использования</vt:lpstr>
      <vt:lpstr>Диаграмма классов</vt:lpstr>
      <vt:lpstr>Сценарий работы программы</vt:lpstr>
      <vt:lpstr> Этапы работы программы</vt:lpstr>
      <vt:lpstr>Этапы работы программы</vt:lpstr>
      <vt:lpstr>Этапы работы программы</vt:lpstr>
      <vt:lpstr>Выводы: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145</cp:revision>
  <cp:lastPrinted>2012-04-09T15:06:49Z</cp:lastPrinted>
  <dcterms:created xsi:type="dcterms:W3CDTF">2012-03-29T14:53:55Z</dcterms:created>
  <dcterms:modified xsi:type="dcterms:W3CDTF">2012-05-24T15:49:57Z</dcterms:modified>
</cp:coreProperties>
</file>