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5" r:id="rId1"/>
  </p:sldMasterIdLst>
  <p:notesMasterIdLst>
    <p:notesMasterId r:id="rId12"/>
  </p:notesMasterIdLst>
  <p:handoutMasterIdLst>
    <p:handoutMasterId r:id="rId13"/>
  </p:handoutMasterIdLst>
  <p:sldIdLst>
    <p:sldId id="32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6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31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F7B45-1F17-5145-A01E-DBF1C902D3DC}" type="datetimeFigureOut">
              <a:rPr lang="en-US" smtClean="0"/>
              <a:pPr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87E84-BAB3-B141-BE03-B98AE0F25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26DCA-212A-FC45-A5EA-7698E10360D4}" type="datetimeFigureOut">
              <a:rPr lang="en-US" smtClean="0"/>
              <a:pPr/>
              <a:t>10/4/15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15C2D-3A44-3545-9E2A-8D3EE8069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15C2D-3A44-3545-9E2A-8D3EE80694A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5D0-D27D-2E44-9812-55CC18387B7C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F64-FB19-411E-965E-9F52AA47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0685-951D-C647-ACDC-678BC0D1C134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DBF6-485F-B74C-B1EB-EC1D9BEAD435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BEBB-64AF-F140-BB84-1C303BDAB959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497C-0815-504A-95B7-252C86D547AA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BE3D-2457-664A-82F4-3ADC6F449252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F2A4-BF10-0449-B344-7225B2252F7F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8025-C806-694D-B38D-C473DA39471F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333E-A054-644F-8EFA-71ED200B7F09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145F-DBBC-724C-8F82-EA0A5B878ADE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99B7-95F7-A84C-92F3-816DC49F3901}" type="datetime9">
              <a:rPr lang="en-US" smtClean="0"/>
              <a:pPr/>
              <a:t>10/4/15 7:54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8EAF-400E-8146-B4AE-D2730F727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9753"/>
            <a:ext cx="7772400" cy="3713792"/>
          </a:xfrm>
        </p:spPr>
        <p:txBody>
          <a:bodyPr>
            <a:normAutofit/>
          </a:bodyPr>
          <a:lstStyle/>
          <a:p>
            <a:r>
              <a:rPr lang="en-US" b="1" dirty="0" smtClean="0"/>
              <a:t>INFO1-CE9982</a:t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 err="1"/>
              <a:t>iOS</a:t>
            </a:r>
            <a:r>
              <a:rPr lang="en-US" b="1" dirty="0"/>
              <a:t> </a:t>
            </a:r>
            <a:r>
              <a:rPr lang="en-US" b="1" dirty="0" smtClean="0"/>
              <a:t>APP DEVELOPMENT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49090"/>
            <a:ext cx="6400800" cy="150725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MO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52A-F830-AC49-9100-896A4294F5EC}" type="datetime9">
              <a:rPr lang="en-US" smtClean="0"/>
              <a:pPr/>
              <a:t>10/4/15 7:54 AM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E8458EAF-400E-8146-B4AE-D2730F727FC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8:21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936504"/>
            <a:ext cx="805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MISCELLANEOUS</a:t>
            </a:r>
          </a:p>
          <a:p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How to get user input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Final Project</a:t>
            </a:r>
            <a:endParaRPr lang="en-US" sz="3600" b="1" dirty="0" smtClean="0"/>
          </a:p>
          <a:p>
            <a:endParaRPr lang="en-US" sz="3600" b="1" dirty="0"/>
          </a:p>
          <a:p>
            <a:pPr marL="571500" indent="-571500">
              <a:buFont typeface="Arial"/>
              <a:buChar char="•"/>
            </a:pP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172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7:55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936504"/>
            <a:ext cx="8051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OBJECTIVE-C</a:t>
            </a:r>
            <a:endParaRPr lang="en-US" sz="3600" b="1" dirty="0" smtClean="0"/>
          </a:p>
          <a:p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Background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9166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7:55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936504"/>
            <a:ext cx="805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OBJECTIVE-C</a:t>
            </a:r>
            <a:endParaRPr lang="en-US" sz="3600" b="1" dirty="0" smtClean="0"/>
          </a:p>
          <a:p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File Types: .h   .m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Basic Types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Selectors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362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7:57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936504"/>
            <a:ext cx="805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OBJECTIVE-C</a:t>
            </a:r>
            <a:endParaRPr lang="en-US" sz="3600" b="1" dirty="0" smtClean="0"/>
          </a:p>
          <a:p>
            <a:endParaRPr lang="en-US" sz="3600" b="1" dirty="0"/>
          </a:p>
        </p:txBody>
      </p:sp>
      <p:pic>
        <p:nvPicPr>
          <p:cNvPr id="2" name="Picture 1" descr="Screen Shot 2015-10-04 at 7.59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9144000" cy="21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9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8:00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936504"/>
            <a:ext cx="805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OBJECTIVE-C</a:t>
            </a:r>
          </a:p>
          <a:p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Conditional Logic (if, switch)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Looping (for, while)</a:t>
            </a: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4539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8:06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936504"/>
            <a:ext cx="805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OBJECTIVE-C</a:t>
            </a:r>
          </a:p>
          <a:p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Complex data types (Arrays, Dictionaries)</a:t>
            </a: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6362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8:10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936504"/>
            <a:ext cx="805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OBJECTIVE-C</a:t>
            </a:r>
          </a:p>
          <a:p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Classes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Properties</a:t>
            </a:r>
            <a:endParaRPr lang="en-US" sz="3600" b="1" dirty="0" smtClean="0"/>
          </a:p>
          <a:p>
            <a:pPr marL="571500" indent="-571500">
              <a:buFont typeface="Arial"/>
              <a:buChar char="•"/>
            </a:pP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278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8:11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936504"/>
            <a:ext cx="805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OBJECTIVE-C</a:t>
            </a:r>
          </a:p>
          <a:p>
            <a:endParaRPr lang="en-US" sz="3600" b="1" dirty="0" smtClean="0"/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Protocols</a:t>
            </a:r>
            <a:endParaRPr lang="en-US" sz="3600" b="1" dirty="0"/>
          </a:p>
          <a:p>
            <a:pPr marL="571500" indent="-571500">
              <a:buFont typeface="Arial"/>
              <a:buChar char="•"/>
            </a:pP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532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A1C2-77D5-074C-9627-9174CB854EAF}" type="datetime9">
              <a:rPr lang="en-US" smtClean="0"/>
              <a:pPr/>
              <a:t>10/4/15 8:17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EAF-400E-8146-B4AE-D2730F727F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000" y="936504"/>
            <a:ext cx="805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OBJECTIVE-C</a:t>
            </a:r>
          </a:p>
          <a:p>
            <a:endParaRPr lang="en-US" sz="3600" b="1" dirty="0" smtClean="0"/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Categories</a:t>
            </a:r>
            <a:endParaRPr lang="en-US" sz="3600" b="1" dirty="0"/>
          </a:p>
          <a:p>
            <a:pPr marL="571500" indent="-571500">
              <a:buFont typeface="Arial"/>
              <a:buChar char="•"/>
            </a:pP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091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34620</TotalTime>
  <Words>93</Words>
  <Application>Microsoft Macintosh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INFO1-CE9982 Introduction to iOS APP DEVELOPMENT Lecture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Basic IPhone Programming</dc:title>
  <dc:creator>Monzurul Ehsan</dc:creator>
  <cp:keywords/>
  <cp:lastModifiedBy>Monzurul Ehsan</cp:lastModifiedBy>
  <cp:revision>510</cp:revision>
  <dcterms:created xsi:type="dcterms:W3CDTF">2013-03-03T14:44:52Z</dcterms:created>
  <dcterms:modified xsi:type="dcterms:W3CDTF">2015-10-04T12:23:56Z</dcterms:modified>
</cp:coreProperties>
</file>