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isaid.org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mtools/samtools/issues/97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Parte</a:t>
            </a:r>
            <a:r>
              <a:rPr/>
              <a:t> </a:t>
            </a:r>
            <a:r>
              <a:rPr/>
              <a:t>2/4:</a:t>
            </a:r>
            <a:r>
              <a:rPr/>
              <a:t> </a:t>
            </a:r>
            <a:r>
              <a:rPr/>
              <a:t>Identificação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Variantes</a:t>
            </a:r>
            <a:r>
              <a:rPr/>
              <a:t> </a:t>
            </a:r>
            <a:r>
              <a:rPr/>
              <a:t>Genéticas</a:t>
            </a:r>
            <a:r>
              <a:rPr/>
              <a:t> </a:t>
            </a:r>
            <a:r>
              <a:rPr/>
              <a:t>(Variant</a:t>
            </a:r>
            <a:r>
              <a:rPr/>
              <a:t> </a:t>
            </a:r>
            <a:r>
              <a:rPr/>
              <a:t>Call)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SARS-CoV-2</a:t>
            </a:r>
            <a:r>
              <a:rPr/>
              <a:t> </a:t>
            </a:r>
            <a:r>
              <a:rPr/>
              <a:t>com</a:t>
            </a:r>
            <a:r>
              <a:rPr/>
              <a:t> </a:t>
            </a:r>
            <a:r>
              <a:rPr/>
              <a:t>arquivos</a:t>
            </a:r>
            <a:r>
              <a:rPr/>
              <a:t> </a:t>
            </a:r>
            <a:r>
              <a:rPr/>
              <a:t>FASTA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Gepoliano</a:t>
            </a:r>
            <a:r>
              <a:rPr/>
              <a:t> </a:t>
            </a:r>
            <a:r>
              <a:rPr/>
              <a:t>Chaves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Outubro,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 plotagem PPT ou PDF, incluir os seguintes comandos:</a:t>
            </a:r>
          </a:p>
          <a:p>
            <a:pPr lvl="0" marL="0" indent="0">
              <a:buNone/>
            </a:pPr>
            <a:r>
              <a:rPr/>
              <a:t>output: powerpoint_presentation</a:t>
            </a:r>
          </a:p>
          <a:p>
            <a:pPr lvl="0" marL="0" indent="0">
              <a:buNone/>
            </a:pPr>
            <a:r>
              <a:rPr/>
              <a:t>ou</a:t>
            </a:r>
          </a:p>
          <a:p>
            <a:pPr lvl="0" marL="0" indent="0">
              <a:buNone/>
            </a:pPr>
            <a:r>
              <a:rPr/>
              <a:t>output: pdf_document: toc: yes toc_depth: ‘5’ html_document: df_print: paged toc: yes number_sections: no toc_depth: 5 toc_float: yes, above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Notebook 1, tivemos uma introdução à Programação, com instalação de livrarias em R e utilização de programas para visualização da analise de sequências biológicas. No presente caderno, aprofundamos a análise de sequências pela Identificação de Variantes geneticas. Especificamente, definimos aqui, o protocolo computacional para Associação Biológica ou Genética, em inglês, chamado de </a:t>
            </a:r>
            <a:r>
              <a:rPr i="1"/>
              <a:t>Variant Call</a:t>
            </a:r>
            <a:r>
              <a:rPr/>
              <a:t>. Inicialmente, faremos uma </a:t>
            </a:r>
            <a:r>
              <a:rPr i="1"/>
              <a:t>Variant Call</a:t>
            </a:r>
            <a:r>
              <a:rPr/>
              <a:t> usando arquivos FASTA de genoma de SARS-CoV-2. Aqui, identificamos variantes de SARS-CoV-2 utilizando as ferramentas samtools e bcftools para extrair polimorfismos geneticos de arquivos FASTA, os quais analisamos previamente. Os arquivos FASTQ são obtidos utizando-se a base de dados alema GISAID (Global initiative on sharing all influenza data). Informacoes sobre a base de dados GISAID podem ser obtidas no site da iniciativa: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https://www.gisaid.org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1)</a:t>
            </a:r>
            <a:r>
              <a:rPr/>
              <a:t> </a:t>
            </a:r>
            <a:r>
              <a:rPr/>
              <a:t>Submissão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 i="1"/>
              <a:t>script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servidor</a:t>
            </a:r>
            <a:r>
              <a:rPr/>
              <a:t> </a:t>
            </a:r>
            <a:r>
              <a:rPr/>
              <a:t>computacional.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Como minhas analises foram em sua imensa maior parte feitas usando-se o servidor computacional da Universidade da California em Santa Cruz (UCSC), onde primeiro sequenciou-se o Genoma Humano em 2001. A parte abaixo, codificada em script Bash, eh feita usando um Sistema Operacinal chamado Linux. O codigo abaixo eh um tipo de “cabecalho” que deve ser incluido para submissao de scripts usando-se o sistema Linux a servidores computacionais.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#!/bin/bash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#SBATCH --partition=128x24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--job-name=Variants_BWA # Job name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--mail-type=ALL              # Mail events (NONE, </a:t>
            </a:r>
            <a:r>
              <a:rPr sz="1800">
                <a:latin typeface="Courier"/>
              </a:rPr>
              <a:t>BEGIN</a:t>
            </a:r>
            <a:r>
              <a:rPr sz="1800" i="1">
                <a:solidFill>
                  <a:srgbClr val="60A0B0"/>
                </a:solidFill>
                <a:latin typeface="Courier"/>
              </a:rPr>
              <a:t>, </a:t>
            </a:r>
            <a:r>
              <a:rPr sz="1800">
                <a:latin typeface="Courier"/>
              </a:rPr>
              <a:t>END</a:t>
            </a:r>
            <a:r>
              <a:rPr sz="1800" i="1">
                <a:solidFill>
                  <a:srgbClr val="60A0B0"/>
                </a:solidFill>
                <a:latin typeface="Courier"/>
              </a:rPr>
              <a:t>, FAIL, ALL)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--mail-user=gchaves@ucsc.edu  # Where to send mail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--nodes=1                    # Use one node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--ntasks=1                   # Run a single task  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--cpus-per-task=4            # Number of CPU cores per task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##SBATCH --output=Variants_BWA     # Standard output and error log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module load gcc/5.4.0</a:t>
            </a:r>
            <a:br/>
            <a:r>
              <a:rPr sz="1800">
                <a:latin typeface="Courier"/>
              </a:rPr>
              <a:t>source ~/.bashrc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2)</a:t>
            </a:r>
            <a:r>
              <a:rPr/>
              <a:t> </a:t>
            </a:r>
            <a:r>
              <a:rPr/>
              <a:t>Definição</a:t>
            </a:r>
            <a:r>
              <a:rPr/>
              <a:t> </a:t>
            </a:r>
            <a:r>
              <a:rPr/>
              <a:t>das</a:t>
            </a:r>
            <a:r>
              <a:rPr/>
              <a:t> </a:t>
            </a:r>
            <a:r>
              <a:rPr/>
              <a:t>pastas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trabalho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localização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genoma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referencia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</a:t>
            </a:r>
            <a:r>
              <a:rPr/>
              <a:t> </a:t>
            </a:r>
            <a:r>
              <a:rPr/>
              <a:t>utilizado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Nesta etapa, devemos definir uma pasta onde serao armazenados os resultados da pipeline. Uma pipeline eh o conjunto de todos os passos, em sequencia, utilizados em uma analise computacional. Esta pasta, chamada ProjectDirectory abaixo, pode ser criada utilizando-se o comando </a:t>
            </a:r>
            <a:r>
              <a:rPr i="1"/>
              <a:t>mkdir</a:t>
            </a:r>
            <a:r>
              <a:rPr/>
              <a:t>, o qual cria a pasta dentro do diretorio onde o usuario encontra-se no presente momento (conferir o comando </a:t>
            </a:r>
            <a:r>
              <a:rPr i="1"/>
              <a:t>cd</a:t>
            </a:r>
            <a:r>
              <a:rPr/>
              <a:t>, </a:t>
            </a:r>
            <a:r>
              <a:rPr i="1"/>
              <a:t>change directory</a:t>
            </a:r>
            <a:r>
              <a:rPr/>
              <a:t>).</a:t>
            </a:r>
          </a:p>
          <a:p>
            <a:pPr lvl="0" marL="0" indent="0">
              <a:buNone/>
            </a:pPr>
            <a:r>
              <a:rPr/>
              <a:t>Tambem deve ser criada, uma pasta onde localiza-se o Genoma de Referencia, chamada Reference. Nesta pasta, deve estar armazanada a sequencia genomica a ser analisada, no caso, a sequencia FASTA de SARS-CoV-2. Esta sequencia fasta pode ser baixada a partir do Genome Browser da Universidade da California em Santa Cruz.</a:t>
            </a:r>
          </a:p>
          <a:p>
            <a:pPr lvl="0" marL="0" indent="0">
              <a:buNone/>
            </a:pPr>
            <a:r>
              <a:rPr/>
              <a:t>Os demais arquivos FASTA, contendo as mutacoes ou polimorfismos de RNA/DNA a serem identificados, devem ser baixados e salvos na pasta FastaDirectory. A abordagem desta pipeline, facilita a organizacao computacional ao criar uma pasta para o projeto, onde sao salvos todos os arquivos resultantes da pipeline.</a:t>
            </a:r>
          </a:p>
          <a:p>
            <a:pPr lvl="0" marL="0" indent="0">
              <a:buNone/>
            </a:pPr>
            <a:r>
              <a:rPr/>
              <a:t>Finalmente, o comando </a:t>
            </a:r>
            <a:r>
              <a:rPr i="1"/>
              <a:t>vim</a:t>
            </a:r>
            <a:r>
              <a:rPr/>
              <a:t> cria uma lista, salva em formato </a:t>
            </a:r>
            <a:r>
              <a:rPr i="1"/>
              <a:t>txt</a:t>
            </a:r>
            <a:r>
              <a:rPr/>
              <a:t>, a qual contem todos os arquivos FASTA a serem analisados pela pipeline. Como afirmado acima, os arquivos FASTA devem ser salvos na pasta FastaDirectory. Esta abordagem utiliza uma </a:t>
            </a:r>
            <a:r>
              <a:rPr i="1"/>
              <a:t>for loop</a:t>
            </a:r>
            <a:r>
              <a:rPr/>
              <a:t>, a qual facilita a analise de varias sequencias FASTA menor intervalo de tempo possivel.</a:t>
            </a:r>
          </a:p>
          <a:p>
            <a:pPr lvl="0" marL="1270000" indent="0">
              <a:buNone/>
            </a:pPr>
            <a:r>
              <a:rPr sz="1800">
                <a:solidFill>
                  <a:srgbClr val="19177C"/>
                </a:solidFill>
                <a:latin typeface="Courier"/>
              </a:rPr>
              <a:t>ProjectDirectory=</a:t>
            </a:r>
            <a:r>
              <a:rPr sz="1800">
                <a:latin typeface="Courier"/>
              </a:rPr>
              <a:t>COVID_BWA_Variant_Call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mkdir</a:t>
            </a:r>
            <a:r>
              <a:rPr sz="1800">
                <a:latin typeface="Courier"/>
              </a:rPr>
              <a:t>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#vim ~/$ProjectDirectory/COVID_List_Region.txt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3)</a:t>
            </a:r>
            <a:r>
              <a:rPr/>
              <a:t> </a:t>
            </a:r>
            <a:r>
              <a:rPr/>
              <a:t>Alinhamento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 i="1"/>
              <a:t>Variant</a:t>
            </a:r>
            <a:r>
              <a:rPr i="1"/>
              <a:t> </a:t>
            </a:r>
            <a:r>
              <a:rPr i="1"/>
              <a:t>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abordagem deste algoritmo é a criação das pastas para armazenar os resultados da pipeline (VCFs e demais arquivos) para cada arquivo FASTA usando uma “for loop”. Desta forma, usamos a </a:t>
            </a:r>
            <a:r>
              <a:rPr i="1"/>
              <a:t>for loop</a:t>
            </a:r>
            <a:r>
              <a:rPr/>
              <a:t> para efetuar a pipeline para quantidades grandes de arquivos de sequenciamento (FASTA ou FASTQ).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source ~/.bash_profile</a:t>
            </a:r>
            <a:br/>
            <a:r>
              <a:rPr sz="1800">
                <a:latin typeface="Courier"/>
              </a:rPr>
              <a:t>conda install -c bioconda bwa </a:t>
            </a:r>
            <a:br/>
            <a:r>
              <a:rPr sz="1800">
                <a:latin typeface="Courier"/>
              </a:rPr>
              <a:t>bwa --help</a:t>
            </a:r>
          </a:p>
          <a:p>
            <a:pPr lvl="0" marL="0" indent="0">
              <a:buNone/>
            </a:pPr>
            <a:r>
              <a:rPr/>
              <a:t>Este post ajudou a resolver o problema de instalacao de samtools: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https://github.com/samtools/samtools/issues/974</a:t>
            </a:r>
          </a:p>
          <a:p>
            <a:pPr lvl="0" marL="0" indent="0">
              <a:buNone/>
            </a:pPr>
            <a:r>
              <a:rPr/>
              <a:t>Isto resolveu: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conda uninstall samtools</a:t>
            </a:r>
            <a:br/>
            <a:r>
              <a:rPr sz="1800">
                <a:latin typeface="Courier"/>
              </a:rPr>
              <a:t>conda update --all</a:t>
            </a:r>
            <a:br/>
            <a:r>
              <a:rPr sz="1800">
                <a:latin typeface="Courier"/>
              </a:rPr>
              <a:t>conda install samtools</a:t>
            </a:r>
          </a:p>
          <a:p>
            <a:pPr lvl="0" marL="0" indent="0">
              <a:buNone/>
            </a:pPr>
            <a:r>
              <a:rPr/>
              <a:t>Isto resolveu no caso de bcftools: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conda install -c bioconda/label/cf201901 bcftools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 ~/Desktop/Gepoliano/Corona\ Virus/genome_assemblies/ncbi-genomes-2020-03-21/GCF_009858895.2_ASM985889v3_genomic.fna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source ~/.bash_profile</a:t>
            </a:r>
            <a:br/>
            <a:br/>
            <a:r>
              <a:rPr sz="1800">
                <a:solidFill>
                  <a:srgbClr val="19177C"/>
                </a:solidFill>
                <a:latin typeface="Courier"/>
              </a:rPr>
              <a:t>REFERENCE=</a:t>
            </a:r>
            <a:r>
              <a:rPr sz="1800">
                <a:latin typeface="Courier"/>
              </a:rPr>
              <a:t>~/Desktop/Gepoliano/Corona\ Virus/genome_assemblies/ncbi-genomes-2020-03-21/GCF_009858895.2_ASM985889v3_genomic.fna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ProjectDirectory=</a:t>
            </a:r>
            <a:r>
              <a:rPr sz="1800">
                <a:latin typeface="Courier"/>
              </a:rPr>
              <a:t>COVID_BWA_Variant_Call</a:t>
            </a:r>
            <a:br/>
            <a:r>
              <a:rPr sz="1800">
                <a:solidFill>
                  <a:srgbClr val="19177C"/>
                </a:solidFill>
                <a:latin typeface="Courier"/>
              </a:rPr>
              <a:t>FastaDirectory=</a:t>
            </a:r>
            <a:r>
              <a:rPr sz="1800">
                <a:latin typeface="Courier"/>
              </a:rPr>
              <a:t>fasta_file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## Declaração da "for loop"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#for fasta_file in $(cat ~/$ProjectDirectory/COVID_List_Region.txt); do echo $fasta_file; done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fasta_file in </a:t>
            </a:r>
            <a:r>
              <a:rPr sz="1800">
                <a:solidFill>
                  <a:srgbClr val="19177C"/>
                </a:solidFill>
                <a:latin typeface="Courier"/>
              </a:rPr>
              <a:t>$(</a:t>
            </a:r>
            <a:r>
              <a:rPr sz="1800">
                <a:solidFill>
                  <a:srgbClr val="06287E"/>
                </a:solidFill>
                <a:latin typeface="Courier"/>
              </a:rPr>
              <a:t>cat</a:t>
            </a:r>
            <a:r>
              <a:rPr sz="1800">
                <a:latin typeface="Courier"/>
              </a:rPr>
              <a:t>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/COVID_List_Region.txt</a:t>
            </a:r>
            <a:r>
              <a:rPr sz="1800">
                <a:solidFill>
                  <a:srgbClr val="19177C"/>
                </a:solidFill>
                <a:latin typeface="Courier"/>
              </a:rPr>
              <a:t>)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do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mkdir</a:t>
            </a:r>
            <a:r>
              <a:rPr sz="1800">
                <a:latin typeface="Courier"/>
              </a:rPr>
              <a:t>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$fasta_file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Alinhamento</a:t>
            </a:r>
            <a:br/>
            <a:r>
              <a:rPr sz="1800">
                <a:latin typeface="Courier"/>
              </a:rPr>
              <a:t>  bwa mem -M -R </a:t>
            </a:r>
            <a:r>
              <a:rPr sz="1800">
                <a:solidFill>
                  <a:srgbClr val="4070A0"/>
                </a:solidFill>
                <a:latin typeface="Courier"/>
              </a:rPr>
              <a:t>'@RG\tID:SampleCorona\tLB:sample_1\tPL:ILLUMINA\tPM:HISEQ\tSM:SampleCorona'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19177C"/>
                </a:solidFill>
                <a:latin typeface="Courier"/>
              </a:rPr>
              <a:t>$REFERENCE</a:t>
            </a:r>
            <a:r>
              <a:rPr sz="1800">
                <a:latin typeface="Courier"/>
              </a:rPr>
              <a:t> ~/COVID_BWA_Variant_Call/</a:t>
            </a:r>
            <a:r>
              <a:rPr sz="1800">
                <a:solidFill>
                  <a:srgbClr val="19177C"/>
                </a:solidFill>
                <a:latin typeface="Courier"/>
              </a:rPr>
              <a:t>$fasta_file</a:t>
            </a:r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$fasta_file</a:t>
            </a:r>
            <a:r>
              <a:rPr sz="1800">
                <a:latin typeface="Courier"/>
              </a:rPr>
              <a:t>/bwa_aligned_reads.sam</a:t>
            </a:r>
            <a:r>
              <a:rPr sz="1800" b="1">
                <a:solidFill>
                  <a:srgbClr val="007020"/>
                </a:solidFill>
                <a:latin typeface="Courier"/>
              </a:rPr>
              <a:t>;</a:t>
            </a:r>
            <a:br/>
            <a:r>
              <a:rPr sz="1800">
                <a:latin typeface="Courier"/>
              </a:rPr>
              <a:t>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Samtools converte SAM para BAM</a:t>
            </a:r>
            <a:br/>
            <a:r>
              <a:rPr sz="1800">
                <a:latin typeface="Courier"/>
              </a:rPr>
              <a:t>  samtools view -S -b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$FastaDirectory</a:t>
            </a:r>
            <a:r>
              <a:rPr sz="1800">
                <a:latin typeface="Courier"/>
              </a:rPr>
              <a:t>/bwa_aligned_reads.sam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latin typeface="Courier"/>
              </a:rPr>
              <a:t> 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$FastaDirectory</a:t>
            </a:r>
            <a:r>
              <a:rPr sz="1800">
                <a:latin typeface="Courier"/>
              </a:rPr>
              <a:t>/bwa_aligned_reads.bam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Samtools detecta o "empacotamento" das sequencias</a:t>
            </a:r>
            <a:br/>
            <a:r>
              <a:rPr sz="1800">
                <a:latin typeface="Courier"/>
              </a:rPr>
              <a:t>  samtools mpileup -g -f </a:t>
            </a:r>
            <a:r>
              <a:rPr sz="1800">
                <a:solidFill>
                  <a:srgbClr val="19177C"/>
                </a:solidFill>
                <a:latin typeface="Courier"/>
              </a:rPr>
              <a:t>$REFERENCE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$FastaDirectory</a:t>
            </a:r>
            <a:r>
              <a:rPr sz="1800">
                <a:latin typeface="Courier"/>
              </a:rPr>
              <a:t>/bwa_aligned_reads.bam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$FastaDirectory</a:t>
            </a:r>
            <a:r>
              <a:rPr sz="1800">
                <a:latin typeface="Courier"/>
              </a:rPr>
              <a:t>/bwa_aligned_reads.bcf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Bcftools extrai columans especificas</a:t>
            </a:r>
            <a:br/>
            <a:r>
              <a:rPr sz="1800">
                <a:latin typeface="Courier"/>
              </a:rPr>
              <a:t>  bcftools query -f </a:t>
            </a:r>
            <a:r>
              <a:rPr sz="1800">
                <a:solidFill>
                  <a:srgbClr val="4070A0"/>
                </a:solidFill>
                <a:latin typeface="Courier"/>
              </a:rPr>
              <a:t>'%CHROM %POS %REF %ALT\n'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~/</a:t>
            </a:r>
            <a:r>
              <a:rPr sz="1800">
                <a:solidFill>
                  <a:srgbClr val="19177C"/>
                </a:solidFill>
                <a:latin typeface="Courier"/>
              </a:rPr>
              <a:t>$ProjectDirectory</a:t>
            </a:r>
            <a:r>
              <a:rPr sz="1800">
                <a:latin typeface="Courier"/>
              </a:rPr>
              <a:t>/</a:t>
            </a:r>
            <a:r>
              <a:rPr sz="1800">
                <a:solidFill>
                  <a:srgbClr val="19177C"/>
                </a:solidFill>
                <a:latin typeface="Courier"/>
              </a:rPr>
              <a:t>$FastaDirectory</a:t>
            </a:r>
            <a:r>
              <a:rPr sz="1800">
                <a:latin typeface="Courier"/>
              </a:rPr>
              <a:t>/bwa_aligned_reads.bcf </a:t>
            </a:r>
            <a:r>
              <a:rPr sz="1800" b="1">
                <a:solidFill>
                  <a:srgbClr val="007020"/>
                </a:solidFill>
                <a:latin typeface="Courier"/>
              </a:rPr>
              <a:t>|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 -50000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Bcftools extrai SNPs</a:t>
            </a:r>
            <a:br/>
            <a:r>
              <a:rPr sz="1800">
                <a:latin typeface="Courier"/>
              </a:rPr>
              <a:t>  bcftools view -v snps ~/COVID_BWA_Variant_Call/bahia_fastq.fq/bwa_aligned_reads.bcf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~/COVID_BWA_Variant_Call/bahia_fastq.fq/bwa_aligned_snps.vcf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## Bcftools extrai indels</a:t>
            </a:r>
            <a:br/>
            <a:r>
              <a:rPr sz="1800">
                <a:latin typeface="Courier"/>
              </a:rPr>
              <a:t>  bcftools view -v indels ~/COVID_BWA_Variant_Call/bahia_fastq.fq/bwa_aligned_reads.bcf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~/COVID_BWA_Variant_Call/bahia_fastq.fq/bwa_aligned_indels.vcf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done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Parte 2/4: Identificação de Variantes Genéticas (Variant Call) de SARS-CoV-2 com arquivos FASTA</dc:title>
  <dc:creator>Gepoliano Chaves</dc:creator>
  <cp:keywords/>
  <dcterms:created xsi:type="dcterms:W3CDTF">2021-01-15T05:03:33Z</dcterms:created>
  <dcterms:modified xsi:type="dcterms:W3CDTF">2021-01-15T05:03:33Z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Outubro, 2020</vt:lpwstr>
  </property>
  <property fmtid="{D5CDD505-2E9C-101B-9397-08002B2CF9AE}" pid="3" name="output">
    <vt:lpwstr>powerpoint_presentation</vt:lpwstr>
  </property>
</Properties>
</file>