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0"/>
  </p:normalViewPr>
  <p:slideViewPr>
    <p:cSldViewPr snapToGrid="0" snapToObjects="1">
      <p:cViewPr varScale="1">
        <p:scale>
          <a:sx n="120" d="100"/>
          <a:sy n="120" d="100"/>
        </p:scale>
        <p:origin x="2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8397A-6BA7-FD4C-8DE4-782B998EB2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55E052-4A7D-F34B-84DA-23213C8B79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5A9866-C8D4-804C-A855-F3CC4EB0C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ECDC8-143F-C140-8476-3195B69628CC}" type="datetimeFigureOut">
              <a:rPr lang="en-US" smtClean="0"/>
              <a:t>1/18/21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30DA55-27D7-4641-9A39-36B3ED749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C6F0BB-6D13-8741-A053-C32996A6B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C8D08-ADA9-4E4F-8D4E-C22A426C1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10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AA063-EEC8-8B4E-885D-387DA60D0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46D988-CCA7-6F41-B3E9-2794C99CDD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F03262-0300-644E-A1F8-82484C08C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ECDC8-143F-C140-8476-3195B69628CC}" type="datetimeFigureOut">
              <a:rPr lang="en-US" smtClean="0"/>
              <a:t>1/18/21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E8E456-8F20-5549-8A10-2796268DB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EDCA70-0BF6-A249-BCF1-05B4FD61E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C8D08-ADA9-4E4F-8D4E-C22A426C1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560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411260-01AB-0C4B-BCA0-187EA8B016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3598A0-3946-3741-8F21-E356648CEA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25E161-13EE-8B4D-9639-A770B7544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ECDC8-143F-C140-8476-3195B69628CC}" type="datetimeFigureOut">
              <a:rPr lang="en-US" smtClean="0"/>
              <a:t>1/18/21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9E9206-C3C1-1A4E-9D33-CD98E3CD0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8B05CF-8449-A647-8342-75B285FC8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C8D08-ADA9-4E4F-8D4E-C22A426C1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138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5A435-A18A-DF4C-9539-3D22AE249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617B7-368B-894F-9976-C6AF782759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914F50-EBEB-BE45-9355-5B8BE2631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ECDC8-143F-C140-8476-3195B69628CC}" type="datetimeFigureOut">
              <a:rPr lang="en-US" smtClean="0"/>
              <a:t>1/18/21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75148F-987A-7148-9242-D7D87BE5F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264B83-31F3-6B49-ADE7-04FF454D5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C8D08-ADA9-4E4F-8D4E-C22A426C1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799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E4C04-08CE-DA4D-914D-010C8DDCB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67200A-090F-C348-811D-B7E988D49E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C1B792-2B1F-B849-AB9D-3B15B060C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ECDC8-143F-C140-8476-3195B69628CC}" type="datetimeFigureOut">
              <a:rPr lang="en-US" smtClean="0"/>
              <a:t>1/18/21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50A3B6-6DEF-334A-B6BB-8DCAD5ACD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3EC352-F0A5-F947-93F4-361F110D5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C8D08-ADA9-4E4F-8D4E-C22A426C1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095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955D0-5D42-7043-8D7B-5683446B8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E97F7-D663-7F40-8D48-B5408133EE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587F20-8C47-4045-B9AB-D3A30C8927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66A53D-77A4-9B4B-A29E-F40FCBA4B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ECDC8-143F-C140-8476-3195B69628CC}" type="datetimeFigureOut">
              <a:rPr lang="en-US" smtClean="0"/>
              <a:t>1/18/21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78AA54-A8F1-FF4B-93AC-B57DF1C27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4A04ED-46ED-F14B-AF36-68D033498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C8D08-ADA9-4E4F-8D4E-C22A426C1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379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5D082-33AD-F340-9FD2-10A1E1296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A6695C-BF76-3147-A2F6-5B8C473421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8AFB5B-1A8A-A247-9B5B-0EF420F929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8B38F8-34F1-1140-91E5-267A04ABC4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C84E32-98A8-DC4F-93DA-A34C9E3A18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E20993-B703-EE4C-A909-8D4CD1C6C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ECDC8-143F-C140-8476-3195B69628CC}" type="datetimeFigureOut">
              <a:rPr lang="en-US" smtClean="0"/>
              <a:t>1/18/21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2C5A1A-7D4C-214A-975A-91340CF28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3A86BB-BC26-5B4C-ACB2-58C1B38AB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C8D08-ADA9-4E4F-8D4E-C22A426C1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407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84634-3596-E24C-B656-D5807EBD8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6C6461-B88B-4B42-9F68-718D71003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ECDC8-143F-C140-8476-3195B69628CC}" type="datetimeFigureOut">
              <a:rPr lang="en-US" smtClean="0"/>
              <a:t>1/18/21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372B52-692A-194C-B2C5-AB532120D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9B1AA1-D407-034D-82E7-B946B22C5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C8D08-ADA9-4E4F-8D4E-C22A426C1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406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8352B6-D9AE-9647-A14F-D95648443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ECDC8-143F-C140-8476-3195B69628CC}" type="datetimeFigureOut">
              <a:rPr lang="en-US" smtClean="0"/>
              <a:t>1/18/21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DBFE04-540A-1145-854F-A1AF8C6E9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F6681C-5B87-3647-B274-5914E94F3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C8D08-ADA9-4E4F-8D4E-C22A426C1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953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DF7E1-6A0A-DA44-954D-C314A6A16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BC2E88-76BA-7B4D-B8FF-FAC2594DBC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B3EA21-4FC8-E24B-9592-82106F1269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430EA0-17A2-0444-A6D1-ABC2ACDC1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ECDC8-143F-C140-8476-3195B69628CC}" type="datetimeFigureOut">
              <a:rPr lang="en-US" smtClean="0"/>
              <a:t>1/18/21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8A12D5-5A29-6640-90D9-FD99E8E5A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213E79-9294-D249-BFBC-2ADC82E20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C8D08-ADA9-4E4F-8D4E-C22A426C1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067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2595D-FFDD-E941-ADFC-829252218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937CD0-3BB2-1441-BD0F-0C28927D7D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2090CB-C86E-294D-8652-2B541168B4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A11F3A-7B72-7645-AB7C-7F8A82AD6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ECDC8-143F-C140-8476-3195B69628CC}" type="datetimeFigureOut">
              <a:rPr lang="en-US" smtClean="0"/>
              <a:t>1/18/21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F961A0-6022-4041-BAFA-F63E9637D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E96A0E-3AF6-0847-A93E-ECCE1DF05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C8D08-ADA9-4E4F-8D4E-C22A426C1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098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4D7648-3E68-114B-BF5B-9193673EC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9CD2BE-C828-0A43-A24E-E9B853512A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69B939-2259-F643-A113-0A5D6561EB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DECDC8-143F-C140-8476-3195B69628CC}" type="datetimeFigureOut">
              <a:rPr lang="en-US" smtClean="0"/>
              <a:t>1/18/21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9D75C6-B11B-1C4F-9FC7-8627F86032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9F38B1-EA25-6C4E-B2E4-23B9C1FD04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C8D08-ADA9-4E4F-8D4E-C22A426C1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371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8F1B7-1F92-484B-ADC9-0C94F64C49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E3CB75-1721-6445-887D-4B7463C1D4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276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imeline&#10;&#10;Description automatically generated">
            <a:extLst>
              <a:ext uri="{FF2B5EF4-FFF2-40B4-BE49-F238E27FC236}">
                <a16:creationId xmlns:a16="http://schemas.microsoft.com/office/drawing/2014/main" id="{D9AC5FB9-B42F-8042-8CC4-253E48A4BD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3" t="7083" r="217" b="4584"/>
          <a:stretch/>
        </p:blipFill>
        <p:spPr>
          <a:xfrm>
            <a:off x="628650" y="485774"/>
            <a:ext cx="10929938" cy="6057901"/>
          </a:xfrm>
          <a:prstGeom prst="rect">
            <a:avLst/>
          </a:prstGeom>
        </p:spPr>
      </p:pic>
      <p:sp>
        <p:nvSpPr>
          <p:cNvPr id="8" name="Right Arrow 7">
            <a:extLst>
              <a:ext uri="{FF2B5EF4-FFF2-40B4-BE49-F238E27FC236}">
                <a16:creationId xmlns:a16="http://schemas.microsoft.com/office/drawing/2014/main" id="{14CCB32F-4F12-3840-867C-698B813745EC}"/>
              </a:ext>
            </a:extLst>
          </p:cNvPr>
          <p:cNvSpPr/>
          <p:nvPr/>
        </p:nvSpPr>
        <p:spPr>
          <a:xfrm>
            <a:off x="1277655" y="2141950"/>
            <a:ext cx="2192055" cy="28809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31659E91-6606-9A43-B3C4-4DD40AAE1045}"/>
              </a:ext>
            </a:extLst>
          </p:cNvPr>
          <p:cNvSpPr/>
          <p:nvPr/>
        </p:nvSpPr>
        <p:spPr>
          <a:xfrm>
            <a:off x="1277654" y="4342812"/>
            <a:ext cx="2192055" cy="28809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893ECBF3-47FE-6742-ACF4-8C93844538A8}"/>
              </a:ext>
            </a:extLst>
          </p:cNvPr>
          <p:cNvSpPr/>
          <p:nvPr/>
        </p:nvSpPr>
        <p:spPr>
          <a:xfrm>
            <a:off x="780789" y="3083945"/>
            <a:ext cx="2192055" cy="28809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F0DEEF05-89B7-5A48-A4EF-7D2E61D3808A}"/>
              </a:ext>
            </a:extLst>
          </p:cNvPr>
          <p:cNvSpPr/>
          <p:nvPr/>
        </p:nvSpPr>
        <p:spPr>
          <a:xfrm rot="10800000">
            <a:off x="11166954" y="4396636"/>
            <a:ext cx="870558" cy="288098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03BA1D6-DBFF-6D49-87A3-E300C124D148}"/>
              </a:ext>
            </a:extLst>
          </p:cNvPr>
          <p:cNvSpPr txBox="1"/>
          <p:nvPr/>
        </p:nvSpPr>
        <p:spPr>
          <a:xfrm>
            <a:off x="3743328" y="4048256"/>
            <a:ext cx="500645" cy="97233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460A47-AB69-9C47-A51C-AF3E290ADDAD}"/>
              </a:ext>
            </a:extLst>
          </p:cNvPr>
          <p:cNvSpPr txBox="1"/>
          <p:nvPr/>
        </p:nvSpPr>
        <p:spPr>
          <a:xfrm>
            <a:off x="10572100" y="4035729"/>
            <a:ext cx="500645" cy="97233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84D769-1219-7848-A27C-8CC8032293E1}"/>
              </a:ext>
            </a:extLst>
          </p:cNvPr>
          <p:cNvSpPr txBox="1"/>
          <p:nvPr/>
        </p:nvSpPr>
        <p:spPr>
          <a:xfrm>
            <a:off x="552320" y="1830194"/>
            <a:ext cx="8016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rgbClr val="00B050"/>
                </a:solidFill>
              </a:rPr>
              <a:t>1)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6B1979C-F8AF-E14E-BB30-063547705A13}"/>
              </a:ext>
            </a:extLst>
          </p:cNvPr>
          <p:cNvSpPr txBox="1"/>
          <p:nvPr/>
        </p:nvSpPr>
        <p:spPr>
          <a:xfrm>
            <a:off x="76919" y="2774917"/>
            <a:ext cx="8016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rgbClr val="00B050"/>
                </a:solidFill>
              </a:rPr>
              <a:t>2)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6B21C02-9E92-544D-B6DF-7230BFE998AD}"/>
              </a:ext>
            </a:extLst>
          </p:cNvPr>
          <p:cNvSpPr txBox="1"/>
          <p:nvPr/>
        </p:nvSpPr>
        <p:spPr>
          <a:xfrm>
            <a:off x="2266727" y="4521895"/>
            <a:ext cx="8016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rgbClr val="00B050"/>
                </a:solidFill>
              </a:rPr>
              <a:t>3)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077D06F-605E-0C42-A172-CC089AAF64B2}"/>
              </a:ext>
            </a:extLst>
          </p:cNvPr>
          <p:cNvSpPr txBox="1"/>
          <p:nvPr/>
        </p:nvSpPr>
        <p:spPr>
          <a:xfrm>
            <a:off x="11431857" y="4592562"/>
            <a:ext cx="8016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rgbClr val="00B050"/>
                </a:solidFill>
              </a:rPr>
              <a:t>4)</a:t>
            </a:r>
          </a:p>
        </p:txBody>
      </p:sp>
    </p:spTree>
    <p:extLst>
      <p:ext uri="{BB962C8B-B14F-4D97-AF65-F5344CB8AC3E}">
        <p14:creationId xmlns:p14="http://schemas.microsoft.com/office/powerpoint/2010/main" val="161852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B4BBAB2D-C3C8-8F43-BFF2-B2BB42D93D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701598"/>
            <a:ext cx="5294716" cy="3454801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7E205789-01F3-9649-820B-3DE4BDAA59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3817" y="1238312"/>
            <a:ext cx="5294715" cy="43813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16A85EE-183D-4B4E-827B-BC43049812F6}"/>
              </a:ext>
            </a:extLst>
          </p:cNvPr>
          <p:cNvSpPr txBox="1"/>
          <p:nvPr/>
        </p:nvSpPr>
        <p:spPr>
          <a:xfrm>
            <a:off x="643467" y="1240090"/>
            <a:ext cx="909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0CEE69C-88FD-8245-A44D-47FE7F5E47A7}"/>
              </a:ext>
            </a:extLst>
          </p:cNvPr>
          <p:cNvSpPr txBox="1"/>
          <p:nvPr/>
        </p:nvSpPr>
        <p:spPr>
          <a:xfrm>
            <a:off x="3191972" y="1240090"/>
            <a:ext cx="909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385BD2D-2519-8848-963B-21E26EC203C8}"/>
              </a:ext>
            </a:extLst>
          </p:cNvPr>
          <p:cNvSpPr txBox="1"/>
          <p:nvPr/>
        </p:nvSpPr>
        <p:spPr>
          <a:xfrm>
            <a:off x="6156272" y="1240090"/>
            <a:ext cx="909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C)</a:t>
            </a:r>
          </a:p>
        </p:txBody>
      </p:sp>
    </p:spTree>
    <p:extLst>
      <p:ext uri="{BB962C8B-B14F-4D97-AF65-F5344CB8AC3E}">
        <p14:creationId xmlns:p14="http://schemas.microsoft.com/office/powerpoint/2010/main" val="1411144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, schematic&#10;&#10;Description automatically generated">
            <a:extLst>
              <a:ext uri="{FF2B5EF4-FFF2-40B4-BE49-F238E27FC236}">
                <a16:creationId xmlns:a16="http://schemas.microsoft.com/office/drawing/2014/main" id="{110CA0DD-680E-194C-AA88-19048565B9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7083" y="1222395"/>
            <a:ext cx="6904917" cy="4249720"/>
          </a:xfrm>
          <a:prstGeom prst="rect">
            <a:avLst/>
          </a:prstGeom>
        </p:spPr>
      </p:pic>
      <p:pic>
        <p:nvPicPr>
          <p:cNvPr id="5" name="Picture 4" descr="Graphical user interface, text, application, Word&#10;&#10;Description automatically generated">
            <a:extLst>
              <a:ext uri="{FF2B5EF4-FFF2-40B4-BE49-F238E27FC236}">
                <a16:creationId xmlns:a16="http://schemas.microsoft.com/office/drawing/2014/main" id="{6371F53D-C35D-314B-A690-295C2C15F57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435" t="1666" r="25737"/>
          <a:stretch/>
        </p:blipFill>
        <p:spPr>
          <a:xfrm>
            <a:off x="0" y="57150"/>
            <a:ext cx="5357813" cy="67437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263A317-B735-824B-8829-516A040E7DF5}"/>
              </a:ext>
            </a:extLst>
          </p:cNvPr>
          <p:cNvSpPr txBox="1"/>
          <p:nvPr/>
        </p:nvSpPr>
        <p:spPr>
          <a:xfrm>
            <a:off x="9856522" y="1365662"/>
            <a:ext cx="2216727" cy="20116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522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14</Words>
  <Application>Microsoft Macintosh PowerPoint</Application>
  <PresentationFormat>Widescreen</PresentationFormat>
  <Paragraphs>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gchaves</dc:creator>
  <cp:lastModifiedBy>gchaves</cp:lastModifiedBy>
  <cp:revision>2</cp:revision>
  <dcterms:created xsi:type="dcterms:W3CDTF">2021-01-18T16:15:37Z</dcterms:created>
  <dcterms:modified xsi:type="dcterms:W3CDTF">2021-01-18T17:04:17Z</dcterms:modified>
</cp:coreProperties>
</file>