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09" r:id="rId5"/>
    <p:sldId id="313" r:id="rId6"/>
    <p:sldId id="31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32" r:id="rId15"/>
    <p:sldId id="327" r:id="rId16"/>
    <p:sldId id="328" r:id="rId17"/>
    <p:sldId id="329" r:id="rId18"/>
    <p:sldId id="330" r:id="rId19"/>
    <p:sldId id="331" r:id="rId20"/>
    <p:sldId id="316" r:id="rId21"/>
    <p:sldId id="319" r:id="rId22"/>
    <p:sldId id="31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C78"/>
    <a:srgbClr val="21438F"/>
    <a:srgbClr val="2750A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175" autoAdjust="0"/>
  </p:normalViewPr>
  <p:slideViewPr>
    <p:cSldViewPr>
      <p:cViewPr>
        <p:scale>
          <a:sx n="100" d="100"/>
          <a:sy n="100" d="100"/>
        </p:scale>
        <p:origin x="-360" y="-312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4976D0-EEC5-40E2-A2F4-37E744BB842F}" type="datetimeFigureOut">
              <a:rPr lang="en-US"/>
              <a:pPr>
                <a:defRPr/>
              </a:pPr>
              <a:t>3/17/2012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7E8864-2351-4853-871C-3EDD703E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193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 lang="en-US" sz="4000" b="1" kern="1200" dirty="0">
                <a:solidFill>
                  <a:srgbClr val="2750AB"/>
                </a:solidFill>
                <a:latin typeface="Helvetica LT Std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926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5960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io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9624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527550" y="152400"/>
            <a:ext cx="4159250" cy="48387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7620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182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762000"/>
            <a:ext cx="40386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4724400" y="762000"/>
            <a:ext cx="39624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94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01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324600"/>
            <a:ext cx="4929188" cy="427038"/>
          </a:xfrm>
        </p:spPr>
        <p:txBody>
          <a:bodyPr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900" baseline="0"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8031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2011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AA712712-3884-4B09-89F4-3E21D1ECC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9" descr="polosa_big.wm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776913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2" r:id="rId2"/>
    <p:sldLayoutId id="2147483690" r:id="rId3"/>
    <p:sldLayoutId id="2147483688" r:id="rId4"/>
    <p:sldLayoutId id="2147483691" r:id="rId5"/>
    <p:sldLayoutId id="214748368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1800" b="1" kern="1200" dirty="0" smtClean="0">
          <a:solidFill>
            <a:srgbClr val="21438F"/>
          </a:solidFill>
          <a:latin typeface="Helvetica LT Std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sz="16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pringsource.com/category/green-beans/" TargetMode="External"/><Relationship Id="rId7" Type="http://schemas.openxmlformats.org/officeDocument/2006/relationships/hyperlink" Target="http://docs.codehaus.org/display/PICO/IoC+Types" TargetMode="External"/><Relationship Id="rId2" Type="http://schemas.openxmlformats.org/officeDocument/2006/relationships/hyperlink" Target="http://www.springsource.org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bliki/InversionOfControl.html" TargetMode="External"/><Relationship Id="rId5" Type="http://schemas.openxmlformats.org/officeDocument/2006/relationships/hyperlink" Target="http://static.springsource.org/spring/docs/3.0.x/spring-framework-reference/html/testing.html" TargetMode="External"/><Relationship Id="rId4" Type="http://schemas.openxmlformats.org/officeDocument/2006/relationships/hyperlink" Target="http://static.springsource.org/spring/docs/3.0.x/spring-framework-reference/html/bean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935288" y="1778000"/>
            <a:ext cx="4876800" cy="1574800"/>
          </a:xfrm>
        </p:spPr>
        <p:txBody>
          <a:bodyPr/>
          <a:lstStyle/>
          <a:p>
            <a:pPr eaLnBrk="1" hangingPunct="1"/>
            <a:r>
              <a:rPr lang="hu-HU" sz="4000" dirty="0" err="1" smtClean="0"/>
              <a:t>Heroku</a:t>
            </a:r>
            <a:endParaRPr 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2971800"/>
            <a:ext cx="4267200" cy="9144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44813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2011  © EPAM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 attributes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Instantiation/destruction related attributes:</a:t>
            </a:r>
          </a:p>
          <a:p>
            <a:pPr lvl="1"/>
            <a:r>
              <a:rPr lang="en-US" dirty="0" smtClean="0"/>
              <a:t>Init-method</a:t>
            </a:r>
          </a:p>
          <a:p>
            <a:pPr lvl="1"/>
            <a:r>
              <a:rPr lang="en-US" dirty="0" smtClean="0"/>
              <a:t>Factory-method</a:t>
            </a:r>
          </a:p>
          <a:p>
            <a:pPr lvl="1"/>
            <a:r>
              <a:rPr lang="en-US" dirty="0" smtClean="0"/>
              <a:t>Factory-bean</a:t>
            </a:r>
          </a:p>
          <a:p>
            <a:pPr lvl="1"/>
            <a:r>
              <a:rPr lang="en-US" dirty="0" smtClean="0"/>
              <a:t>Destroy-method</a:t>
            </a:r>
          </a:p>
          <a:p>
            <a:pPr lvl="1"/>
            <a:r>
              <a:rPr lang="en-US" dirty="0" smtClean="0"/>
              <a:t>Lazy-init</a:t>
            </a:r>
          </a:p>
          <a:p>
            <a:pPr lvl="1"/>
            <a:r>
              <a:rPr lang="en-US" dirty="0" smtClean="0"/>
              <a:t>Scope (singleton, </a:t>
            </a:r>
            <a:r>
              <a:rPr lang="hu-HU" dirty="0" err="1" smtClean="0"/>
              <a:t>prototype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Inheritence</a:t>
            </a:r>
            <a:r>
              <a:rPr lang="en-US" dirty="0" smtClean="0"/>
              <a:t> related attributes:</a:t>
            </a:r>
          </a:p>
          <a:p>
            <a:pPr lvl="1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Parent</a:t>
            </a:r>
          </a:p>
          <a:p>
            <a:r>
              <a:rPr lang="en-US" dirty="0" smtClean="0"/>
              <a:t>Automatic dependency injection related attributes:</a:t>
            </a:r>
          </a:p>
          <a:p>
            <a:pPr lvl="1"/>
            <a:r>
              <a:rPr lang="en-US" dirty="0" err="1" smtClean="0"/>
              <a:t>Autowire</a:t>
            </a:r>
            <a:r>
              <a:rPr lang="en-US" dirty="0" smtClean="0"/>
              <a:t> (</a:t>
            </a:r>
            <a:r>
              <a:rPr lang="en-US" dirty="0" err="1" smtClean="0"/>
              <a:t>byName</a:t>
            </a:r>
            <a:r>
              <a:rPr lang="en-US" dirty="0" smtClean="0"/>
              <a:t>, </a:t>
            </a:r>
            <a:r>
              <a:rPr lang="en-US" dirty="0" err="1" smtClean="0"/>
              <a:t>byType</a:t>
            </a:r>
            <a:r>
              <a:rPr lang="en-US" dirty="0" smtClean="0"/>
              <a:t>, constructor, no)</a:t>
            </a:r>
          </a:p>
          <a:p>
            <a:pPr lvl="1"/>
            <a:r>
              <a:rPr lang="en-US" dirty="0" err="1" smtClean="0"/>
              <a:t>Autowire</a:t>
            </a:r>
            <a:r>
              <a:rPr lang="en-US" dirty="0" smtClean="0"/>
              <a:t>-candidate</a:t>
            </a:r>
          </a:p>
          <a:p>
            <a:pPr lvl="1"/>
            <a:r>
              <a:rPr lang="en-US" dirty="0" smtClean="0"/>
              <a:t>Primary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Special</a:t>
            </a:r>
            <a:r>
              <a:rPr lang="hu-HU" dirty="0" smtClean="0"/>
              <a:t> </a:t>
            </a:r>
            <a:r>
              <a:rPr lang="hu-HU" dirty="0" err="1" smtClean="0"/>
              <a:t>interfaces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InitializingBean</a:t>
            </a:r>
            <a:r>
              <a:rPr lang="hu-HU" dirty="0" smtClean="0"/>
              <a:t> (</a:t>
            </a:r>
            <a:r>
              <a:rPr lang="hu-HU" dirty="0" err="1" smtClean="0"/>
              <a:t>afterPropertiesSet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DisposableBean</a:t>
            </a:r>
            <a:r>
              <a:rPr lang="hu-HU" dirty="0" smtClean="0"/>
              <a:t> (</a:t>
            </a:r>
            <a:r>
              <a:rPr lang="hu-HU" dirty="0" err="1" smtClean="0"/>
              <a:t>destroy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ApplicationContextAware</a:t>
            </a:r>
            <a:r>
              <a:rPr lang="hu-HU" dirty="0" smtClean="0"/>
              <a:t> (</a:t>
            </a:r>
            <a:r>
              <a:rPr lang="hu-HU" dirty="0" err="1" smtClean="0"/>
              <a:t>setApplicationContext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BeanNameAware</a:t>
            </a:r>
            <a:r>
              <a:rPr lang="hu-HU" dirty="0" smtClean="0"/>
              <a:t> (</a:t>
            </a:r>
            <a:r>
              <a:rPr lang="hu-HU" dirty="0" err="1" smtClean="0"/>
              <a:t>setBeanName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FactoryBean</a:t>
            </a:r>
            <a:endParaRPr lang="hu-HU" dirty="0" smtClean="0"/>
          </a:p>
          <a:p>
            <a:r>
              <a:rPr lang="hu-HU" dirty="0" err="1" smtClean="0"/>
              <a:t>BeanPostProcessor</a:t>
            </a:r>
            <a:endParaRPr lang="hu-HU" dirty="0" smtClean="0"/>
          </a:p>
          <a:p>
            <a:r>
              <a:rPr lang="hu-HU" dirty="0" err="1" smtClean="0"/>
              <a:t>BeanFactoryPostProcessor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 based configuration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Enable annotations in XML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Use annotations on classes</a:t>
            </a:r>
          </a:p>
          <a:p>
            <a:pPr lvl="1"/>
            <a:r>
              <a:rPr lang="en-US" smtClean="0"/>
              <a:t>@Component</a:t>
            </a:r>
          </a:p>
          <a:p>
            <a:pPr lvl="1"/>
            <a:r>
              <a:rPr lang="en-US" smtClean="0"/>
              <a:t>@Repository</a:t>
            </a:r>
          </a:p>
          <a:p>
            <a:pPr lvl="1"/>
            <a:r>
              <a:rPr lang="en-US" smtClean="0"/>
              <a:t>@Service</a:t>
            </a:r>
          </a:p>
          <a:p>
            <a:pPr lvl="1"/>
            <a:r>
              <a:rPr lang="en-US" smtClean="0"/>
              <a:t>@Controller</a:t>
            </a:r>
          </a:p>
          <a:p>
            <a:r>
              <a:rPr lang="en-US" smtClean="0"/>
              <a:t>Use annotations on attributes</a:t>
            </a:r>
          </a:p>
          <a:p>
            <a:pPr lvl="1"/>
            <a:r>
              <a:rPr lang="en-US" smtClean="0"/>
              <a:t>@Autowired</a:t>
            </a:r>
          </a:p>
          <a:p>
            <a:pPr lvl="1"/>
            <a:r>
              <a:rPr lang="en-US" smtClean="0"/>
              <a:t>@Required</a:t>
            </a:r>
          </a:p>
          <a:p>
            <a:pPr lvl="1"/>
            <a:r>
              <a:rPr lang="en-US" smtClean="0"/>
              <a:t>@PostConstruct</a:t>
            </a:r>
          </a:p>
          <a:p>
            <a:pPr lvl="1"/>
            <a:r>
              <a:rPr lang="en-US" smtClean="0"/>
              <a:t>@PreDestroy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64960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based configuration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225074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based configuration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8475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JUnit 4.5+ and Spring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Configure JUnit to use Spring</a:t>
            </a:r>
          </a:p>
          <a:p>
            <a:endParaRPr lang="en-US" smtClean="0"/>
          </a:p>
          <a:p>
            <a:pPr>
              <a:buNone/>
            </a:pPr>
            <a:endParaRPr lang="en-US" smtClean="0"/>
          </a:p>
          <a:p>
            <a:r>
              <a:rPr lang="en-US" smtClean="0"/>
              <a:t>Inject dependencies with @Autowire</a:t>
            </a:r>
          </a:p>
          <a:p>
            <a:r>
              <a:rPr lang="en-US" smtClean="0"/>
              <a:t>Use Spring mock objects</a:t>
            </a:r>
          </a:p>
          <a:p>
            <a:pPr lvl="1"/>
            <a:r>
              <a:rPr lang="en-US" smtClean="0"/>
              <a:t>JNDI</a:t>
            </a:r>
          </a:p>
          <a:p>
            <a:pPr lvl="1"/>
            <a:r>
              <a:rPr lang="en-US" smtClean="0"/>
              <a:t>Servlet</a:t>
            </a:r>
          </a:p>
          <a:p>
            <a:pPr lvl="1"/>
            <a:r>
              <a:rPr lang="en-US" smtClean="0"/>
              <a:t>Portlet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59340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2667000"/>
            <a:ext cx="6599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Explore the project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www.springsource.org/documentation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://blog.springsource.com/category/green-beans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static.springsource.org/spring/docs/3.0.x/spring-framework-reference/html/beans.html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static.springsource.org/spring/docs/3.0.x/spring-framework-reference/html/testing.html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martinfowler.com/bliki/InversionOfControl.html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http://docs.codehaus.org/display/PICO/IoC+Types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70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2514600"/>
            <a:ext cx="4076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Helvetica LT Std" pitchFamily="34" charset="0"/>
              </a:rPr>
              <a:t>Thanks </a:t>
            </a:r>
            <a:br>
              <a:rPr lang="en-US" smtClean="0">
                <a:latin typeface="Helvetica LT Std" pitchFamily="34" charset="0"/>
              </a:rPr>
            </a:br>
            <a:r>
              <a:rPr lang="en-US" smtClean="0">
                <a:latin typeface="Helvetica LT Std" pitchFamily="34" charset="0"/>
              </a:rPr>
              <a:t>for Your Attention</a:t>
            </a:r>
            <a:endParaRPr lang="en-US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754438"/>
            <a:ext cx="5749925" cy="4048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smtClean="0">
                <a:latin typeface="Helvetica LT Std" pitchFamily="34" charset="0"/>
              </a:rPr>
              <a:t>Spring framework — The IoC container</a:t>
            </a:r>
            <a:endParaRPr lang="en-US" sz="160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600" smtClean="0">
                <a:latin typeface="Helvetica LT Std" pitchFamily="34" charset="0"/>
              </a:rPr>
              <a:t>By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smtClean="0">
                <a:latin typeface="Helvetica LT Std" pitchFamily="34" charset="0"/>
              </a:rPr>
              <a:t>Bertalan Kis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600" smtClean="0">
                <a:latin typeface="Helvetica LT Std" pitchFamily="34" charset="0"/>
              </a:rPr>
              <a:t>Software Developer</a:t>
            </a:r>
            <a:endParaRPr lang="en-US" sz="160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324600"/>
            <a:ext cx="4929188" cy="427038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b="1" smtClean="0">
                <a:latin typeface="Helvetica LT Std" pitchFamily="34" charset="0"/>
              </a:rPr>
              <a:t>p:</a:t>
            </a:r>
            <a:r>
              <a:rPr lang="en-US" sz="1000" smtClean="0">
                <a:latin typeface="Helvetica LT Std" pitchFamily="34" charset="0"/>
              </a:rPr>
              <a:t> +1 267 759 9000  |  </a:t>
            </a:r>
            <a:r>
              <a:rPr lang="en-US" sz="1000" b="1" smtClean="0">
                <a:latin typeface="Helvetica LT Std" pitchFamily="34" charset="0"/>
              </a:rPr>
              <a:t>f:</a:t>
            </a:r>
            <a:r>
              <a:rPr lang="en-US" sz="1000" smtClean="0">
                <a:latin typeface="Helvetica LT Std" pitchFamily="34" charset="0"/>
              </a:rPr>
              <a:t> +1 +1 267 759 8989  | </a:t>
            </a:r>
            <a:r>
              <a:rPr lang="en-US" sz="1000" b="1" smtClean="0">
                <a:latin typeface="Helvetica LT Std" pitchFamily="34" charset="0"/>
              </a:rPr>
              <a:t>e:</a:t>
            </a:r>
            <a:r>
              <a:rPr lang="en-US" sz="1000" smtClean="0">
                <a:latin typeface="Helvetica LT Std" pitchFamily="34" charset="0"/>
              </a:rPr>
              <a:t> info@epam.com  |  </a:t>
            </a:r>
            <a:r>
              <a:rPr lang="en-US" sz="1000" b="1" smtClean="0">
                <a:latin typeface="Helvetica LT Std" pitchFamily="34" charset="0"/>
              </a:rPr>
              <a:t>w:</a:t>
            </a:r>
            <a:r>
              <a:rPr lang="en-US" sz="1000" smtClean="0">
                <a:latin typeface="Helvetica LT Std" pitchFamily="34" charset="0"/>
              </a:rPr>
              <a:t> </a:t>
            </a:r>
            <a:r>
              <a:rPr lang="en-US" sz="1000" smtClean="0">
                <a:latin typeface="Helvetica LT Std" pitchFamily="34" charset="0"/>
                <a:hlinkClick r:id="rId2"/>
              </a:rPr>
              <a:t>www.epam.com</a:t>
            </a:r>
            <a:endParaRPr lang="en-US" sz="100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Heroku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multi-language</a:t>
            </a:r>
            <a:r>
              <a:rPr lang="hu-HU" dirty="0" smtClean="0"/>
              <a:t>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platform </a:t>
            </a:r>
            <a:r>
              <a:rPr lang="hu-HU" dirty="0" err="1" smtClean="0"/>
              <a:t>built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Amazon EC2</a:t>
            </a:r>
            <a:endParaRPr lang="en-US" dirty="0" smtClean="0"/>
          </a:p>
          <a:p>
            <a:r>
              <a:rPr lang="hu-HU" dirty="0" err="1" smtClean="0"/>
              <a:t>Supported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err="1" smtClean="0"/>
              <a:t>Ruby</a:t>
            </a:r>
            <a:endParaRPr lang="en-US" dirty="0" smtClean="0"/>
          </a:p>
          <a:p>
            <a:pPr lvl="1"/>
            <a:r>
              <a:rPr lang="hu-HU" dirty="0" smtClean="0"/>
              <a:t>Java</a:t>
            </a:r>
          </a:p>
          <a:p>
            <a:pPr lvl="1"/>
            <a:r>
              <a:rPr lang="hu-HU" dirty="0" err="1" smtClean="0"/>
              <a:t>Clojure</a:t>
            </a:r>
            <a:endParaRPr lang="hu-HU" dirty="0" smtClean="0"/>
          </a:p>
          <a:p>
            <a:pPr lvl="1"/>
            <a:r>
              <a:rPr lang="hu-HU" dirty="0" smtClean="0"/>
              <a:t>Scala</a:t>
            </a:r>
            <a:endParaRPr lang="hu-HU" dirty="0"/>
          </a:p>
          <a:p>
            <a:pPr lvl="1"/>
            <a:r>
              <a:rPr lang="hu-HU" dirty="0" smtClean="0"/>
              <a:t>Python</a:t>
            </a:r>
          </a:p>
          <a:p>
            <a:pPr lvl="1"/>
            <a:r>
              <a:rPr lang="hu-HU" dirty="0" err="1" smtClean="0"/>
              <a:t>Node.js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806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History</a:t>
            </a:r>
            <a:r>
              <a:rPr lang="hu-HU" dirty="0" smtClean="0"/>
              <a:t> of </a:t>
            </a:r>
            <a:r>
              <a:rPr lang="hu-HU" dirty="0" err="1" smtClean="0"/>
              <a:t>Heroku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Developed</a:t>
            </a:r>
            <a:r>
              <a:rPr lang="hu-HU" dirty="0" smtClean="0"/>
              <a:t> </a:t>
            </a:r>
            <a:r>
              <a:rPr lang="hu-HU" dirty="0" err="1" smtClean="0"/>
              <a:t>since</a:t>
            </a:r>
            <a:r>
              <a:rPr lang="hu-HU" dirty="0" smtClean="0"/>
              <a:t> </a:t>
            </a:r>
            <a:r>
              <a:rPr lang="hu-HU" dirty="0" err="1" smtClean="0"/>
              <a:t>June</a:t>
            </a:r>
            <a:r>
              <a:rPr lang="hu-HU" dirty="0" smtClean="0"/>
              <a:t>, 2007</a:t>
            </a:r>
          </a:p>
          <a:p>
            <a:r>
              <a:rPr lang="hu-HU" dirty="0" err="1" smtClean="0"/>
              <a:t>Salesforce.com</a:t>
            </a:r>
            <a:r>
              <a:rPr lang="hu-HU" dirty="0" smtClean="0"/>
              <a:t> </a:t>
            </a:r>
            <a:r>
              <a:rPr lang="hu-HU" dirty="0" err="1" smtClean="0"/>
              <a:t>completes</a:t>
            </a:r>
            <a:r>
              <a:rPr lang="hu-HU" dirty="0" smtClean="0"/>
              <a:t> </a:t>
            </a:r>
            <a:r>
              <a:rPr lang="hu-HU" dirty="0" err="1" smtClean="0"/>
              <a:t>acquisition</a:t>
            </a:r>
            <a:r>
              <a:rPr lang="hu-HU" dirty="0" smtClean="0"/>
              <a:t> of </a:t>
            </a:r>
            <a:r>
              <a:rPr lang="hu-HU" dirty="0" err="1" smtClean="0"/>
              <a:t>Heroku</a:t>
            </a:r>
            <a:r>
              <a:rPr lang="hu-HU" dirty="0" smtClean="0"/>
              <a:t> – </a:t>
            </a:r>
            <a:r>
              <a:rPr lang="hu-HU" dirty="0" err="1" smtClean="0"/>
              <a:t>January</a:t>
            </a:r>
            <a:r>
              <a:rPr lang="hu-HU" dirty="0" smtClean="0"/>
              <a:t>, 2011</a:t>
            </a:r>
          </a:p>
          <a:p>
            <a:r>
              <a:rPr lang="hu-HU" dirty="0" err="1" smtClean="0"/>
              <a:t>Cedar</a:t>
            </a:r>
            <a:r>
              <a:rPr lang="hu-HU" dirty="0" smtClean="0"/>
              <a:t> </a:t>
            </a:r>
            <a:r>
              <a:rPr lang="hu-HU" dirty="0" err="1" smtClean="0"/>
              <a:t>Stack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beta</a:t>
            </a:r>
            <a:r>
              <a:rPr lang="hu-HU" dirty="0" smtClean="0"/>
              <a:t> – May, 2011</a:t>
            </a:r>
          </a:p>
          <a:p>
            <a:r>
              <a:rPr lang="en-US" dirty="0" err="1"/>
              <a:t>Matz</a:t>
            </a:r>
            <a:r>
              <a:rPr lang="en-US" dirty="0"/>
              <a:t> joins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July</a:t>
            </a:r>
            <a:r>
              <a:rPr lang="hu-HU" dirty="0" smtClean="0"/>
              <a:t>, 2011</a:t>
            </a:r>
          </a:p>
          <a:p>
            <a:r>
              <a:rPr lang="hu-HU" dirty="0" err="1" smtClean="0"/>
              <a:t>Facebook</a:t>
            </a:r>
            <a:r>
              <a:rPr lang="hu-HU" dirty="0" smtClean="0"/>
              <a:t> and </a:t>
            </a:r>
            <a:r>
              <a:rPr lang="hu-HU" dirty="0" err="1" smtClean="0"/>
              <a:t>Heroku</a:t>
            </a:r>
            <a:r>
              <a:rPr lang="hu-HU" dirty="0" smtClean="0"/>
              <a:t> – </a:t>
            </a:r>
            <a:r>
              <a:rPr lang="hu-HU" dirty="0" err="1" smtClean="0"/>
              <a:t>September</a:t>
            </a:r>
            <a:r>
              <a:rPr lang="hu-HU" dirty="0" smtClean="0"/>
              <a:t>, 2011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914400"/>
          </a:xfrm>
        </p:spPr>
        <p:txBody>
          <a:bodyPr/>
          <a:lstStyle/>
          <a:p>
            <a:r>
              <a:rPr lang="hu-HU" dirty="0" err="1" smtClean="0"/>
              <a:t>Stacks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d</a:t>
            </a:r>
            <a:r>
              <a:rPr lang="en-US" dirty="0" err="1" smtClean="0"/>
              <a:t>eployment</a:t>
            </a:r>
            <a:r>
              <a:rPr lang="en-US" dirty="0" smtClean="0"/>
              <a:t> environment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including operating system, language runtime and </a:t>
            </a:r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85800" y="1752600"/>
            <a:ext cx="7543799" cy="34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Forget</a:t>
            </a:r>
            <a:r>
              <a:rPr lang="hu-HU" dirty="0" smtClean="0"/>
              <a:t> servers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014913"/>
          </a:xfrm>
        </p:spPr>
        <p:txBody>
          <a:bodyPr/>
          <a:lstStyle/>
          <a:p>
            <a:r>
              <a:rPr lang="hu-HU" dirty="0" err="1" smtClean="0"/>
              <a:t>Dynos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Fully-isolated</a:t>
            </a:r>
            <a:r>
              <a:rPr lang="hu-HU" dirty="0" smtClean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</a:t>
            </a:r>
            <a:r>
              <a:rPr lang="hu-HU" dirty="0" err="1" smtClean="0"/>
              <a:t>environments</a:t>
            </a:r>
            <a:endParaRPr lang="en-US" dirty="0"/>
          </a:p>
          <a:p>
            <a:r>
              <a:rPr lang="hu-HU" dirty="0" err="1" smtClean="0"/>
              <a:t>Features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err="1" smtClean="0"/>
              <a:t>Elasticity</a:t>
            </a:r>
            <a:endParaRPr lang="en-US" dirty="0" smtClean="0"/>
          </a:p>
          <a:p>
            <a:pPr lvl="1"/>
            <a:r>
              <a:rPr lang="hu-HU" dirty="0" err="1" smtClean="0"/>
              <a:t>Intelligent</a:t>
            </a:r>
            <a:r>
              <a:rPr lang="hu-HU" dirty="0" smtClean="0"/>
              <a:t> </a:t>
            </a:r>
            <a:r>
              <a:rPr lang="hu-HU" dirty="0" err="1" smtClean="0"/>
              <a:t>routing</a:t>
            </a:r>
            <a:endParaRPr lang="hu-HU" dirty="0" smtClean="0"/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management</a:t>
            </a:r>
            <a:endParaRPr lang="hu-HU" dirty="0" smtClean="0"/>
          </a:p>
          <a:p>
            <a:pPr lvl="1"/>
            <a:r>
              <a:rPr lang="hu-HU" dirty="0" err="1" smtClean="0"/>
              <a:t>Distribution</a:t>
            </a:r>
            <a:r>
              <a:rPr lang="hu-HU" dirty="0" smtClean="0"/>
              <a:t> and </a:t>
            </a:r>
            <a:r>
              <a:rPr lang="hu-HU" dirty="0" err="1" smtClean="0"/>
              <a:t>redundancy</a:t>
            </a:r>
            <a:endParaRPr lang="hu-HU" dirty="0"/>
          </a:p>
          <a:p>
            <a:pPr lvl="1"/>
            <a:r>
              <a:rPr lang="hu-HU" dirty="0" err="1" smtClean="0"/>
              <a:t>Isolation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762000"/>
            <a:ext cx="8229600" cy="5014913"/>
          </a:xfrm>
          <a:prstGeom prst="rect">
            <a:avLst/>
          </a:prstGeom>
        </p:spPr>
        <p:txBody>
          <a:bodyPr/>
          <a:lstStyle/>
          <a:p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smtClean="0"/>
              <a:t>Web </a:t>
            </a:r>
            <a:r>
              <a:rPr lang="hu-HU" dirty="0" err="1" smtClean="0"/>
              <a:t>processes</a:t>
            </a:r>
            <a:endParaRPr lang="en-US" dirty="0" smtClean="0"/>
          </a:p>
          <a:p>
            <a:pPr lvl="1"/>
            <a:r>
              <a:rPr lang="hu-HU" dirty="0" err="1" smtClean="0"/>
              <a:t>Workers</a:t>
            </a:r>
            <a:endParaRPr lang="hu-HU" dirty="0" smtClean="0"/>
          </a:p>
          <a:p>
            <a:pPr lvl="1"/>
            <a:r>
              <a:rPr lang="hu-HU" dirty="0" err="1" smtClean="0"/>
              <a:t>One-off</a:t>
            </a:r>
            <a:r>
              <a:rPr lang="hu-HU" dirty="0" smtClean="0"/>
              <a:t> </a:t>
            </a:r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 err="1" smtClean="0"/>
              <a:t>processes</a:t>
            </a:r>
            <a:endParaRPr lang="hu-HU" dirty="0" smtClean="0"/>
          </a:p>
          <a:p>
            <a:r>
              <a:rPr lang="hu-HU" dirty="0" err="1" smtClean="0"/>
              <a:t>Processes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special</a:t>
            </a:r>
            <a:r>
              <a:rPr lang="hu-HU" dirty="0" smtClean="0"/>
              <a:t> file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Procfile</a:t>
            </a:r>
            <a:endParaRPr lang="hu-HU" dirty="0" smtClean="0"/>
          </a:p>
          <a:p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processe</a:t>
            </a:r>
            <a:r>
              <a:rPr lang="hu-HU" dirty="0" err="1" smtClean="0"/>
              <a:t>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executed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dynos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deployment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Git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err="1" smtClean="0"/>
              <a:t>Init</a:t>
            </a:r>
            <a:r>
              <a:rPr lang="hu-HU" dirty="0" smtClean="0"/>
              <a:t>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init</a:t>
            </a:r>
            <a:endParaRPr lang="hu-HU" i="1" dirty="0" smtClean="0"/>
          </a:p>
          <a:p>
            <a:r>
              <a:rPr lang="hu-HU" dirty="0" err="1" smtClean="0"/>
              <a:t>Adding</a:t>
            </a:r>
            <a:r>
              <a:rPr lang="hu-HU" dirty="0" smtClean="0"/>
              <a:t> </a:t>
            </a:r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index: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add .</a:t>
            </a:r>
          </a:p>
          <a:p>
            <a:r>
              <a:rPr lang="hu-HU" dirty="0" err="1" smtClean="0"/>
              <a:t>Commit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local </a:t>
            </a:r>
            <a:r>
              <a:rPr lang="hu-HU" dirty="0" err="1" smtClean="0"/>
              <a:t>repo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commit</a:t>
            </a:r>
            <a:r>
              <a:rPr lang="hu-HU" i="1" dirty="0" smtClean="0"/>
              <a:t> –m ”</a:t>
            </a:r>
            <a:r>
              <a:rPr lang="hu-HU" i="1" dirty="0" err="1" smtClean="0"/>
              <a:t>commit</a:t>
            </a:r>
            <a:r>
              <a:rPr lang="hu-HU" i="1" dirty="0" smtClean="0"/>
              <a:t> </a:t>
            </a:r>
            <a:r>
              <a:rPr lang="hu-HU" i="1" dirty="0" err="1" smtClean="0"/>
              <a:t>message</a:t>
            </a:r>
            <a:r>
              <a:rPr lang="hu-HU" i="1" dirty="0" smtClean="0"/>
              <a:t>”</a:t>
            </a:r>
          </a:p>
          <a:p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Heroku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heroku</a:t>
            </a:r>
            <a:r>
              <a:rPr lang="hu-HU" i="1" dirty="0" smtClean="0"/>
              <a:t> </a:t>
            </a:r>
            <a:r>
              <a:rPr lang="hu-HU" i="1" dirty="0" err="1" smtClean="0"/>
              <a:t>create</a:t>
            </a:r>
            <a:r>
              <a:rPr lang="hu-HU" i="1" dirty="0" smtClean="0"/>
              <a:t> </a:t>
            </a:r>
            <a:r>
              <a:rPr lang="hu-HU" i="1" dirty="0" err="1" smtClean="0"/>
              <a:t>myapp</a:t>
            </a:r>
            <a:r>
              <a:rPr lang="hu-HU" i="1" dirty="0" smtClean="0"/>
              <a:t> </a:t>
            </a:r>
            <a:r>
              <a:rPr lang="hu-HU" i="1" dirty="0" err="1" smtClean="0"/>
              <a:t>--stack</a:t>
            </a:r>
            <a:r>
              <a:rPr lang="hu-HU" i="1" dirty="0" smtClean="0"/>
              <a:t> </a:t>
            </a:r>
            <a:r>
              <a:rPr lang="hu-HU" i="1" dirty="0" err="1" smtClean="0"/>
              <a:t>cedar</a:t>
            </a:r>
            <a:endParaRPr lang="hu-HU" i="1" dirty="0" smtClean="0"/>
          </a:p>
          <a:p>
            <a:r>
              <a:rPr lang="hu-HU" dirty="0" err="1" smtClean="0"/>
              <a:t>Commit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Heroku’s</a:t>
            </a:r>
            <a:r>
              <a:rPr lang="hu-HU" dirty="0" smtClean="0"/>
              <a:t>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repo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push</a:t>
            </a:r>
            <a:r>
              <a:rPr lang="hu-HU" i="1" dirty="0" smtClean="0"/>
              <a:t> </a:t>
            </a:r>
            <a:r>
              <a:rPr lang="hu-HU" i="1" dirty="0" err="1" smtClean="0"/>
              <a:t>heroku</a:t>
            </a:r>
            <a:r>
              <a:rPr lang="hu-HU" i="1" dirty="0" smtClean="0"/>
              <a:t> </a:t>
            </a:r>
            <a:r>
              <a:rPr lang="hu-HU" i="1" dirty="0" err="1" smtClean="0"/>
              <a:t>master</a:t>
            </a:r>
            <a:endParaRPr lang="hu-H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a standalone java application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08660"/>
            <a:ext cx="8153400" cy="501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revisited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 injection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property name=</a:t>
            </a:r>
            <a:r>
              <a:rPr lang="en-US" i="1" dirty="0"/>
              <a:t>"</a:t>
            </a:r>
            <a:r>
              <a:rPr lang="en-US" i="1" dirty="0" err="1" smtClean="0"/>
              <a:t>propertyName</a:t>
            </a:r>
            <a:r>
              <a:rPr lang="en-US" i="1" dirty="0" smtClean="0"/>
              <a:t>" </a:t>
            </a:r>
            <a:r>
              <a:rPr lang="en-US" i="1" dirty="0"/>
              <a:t>ref</a:t>
            </a:r>
            <a:r>
              <a:rPr lang="en-US" i="1" dirty="0" smtClean="0"/>
              <a:t>=„</a:t>
            </a:r>
            <a:r>
              <a:rPr lang="en-US" i="1" dirty="0" err="1" smtClean="0"/>
              <a:t>beanName</a:t>
            </a:r>
            <a:r>
              <a:rPr lang="en-US" i="1" dirty="0" smtClean="0"/>
              <a:t>"/&gt;</a:t>
            </a:r>
            <a:endParaRPr lang="en-US" i="1" dirty="0"/>
          </a:p>
          <a:p>
            <a:pPr lvl="1"/>
            <a:r>
              <a:rPr lang="en-US" dirty="0"/>
              <a:t>p:propertyName=</a:t>
            </a:r>
            <a:r>
              <a:rPr lang="en-US" i="1" dirty="0"/>
              <a:t>"value</a:t>
            </a:r>
            <a:r>
              <a:rPr lang="en-US" i="1" dirty="0" smtClean="0"/>
              <a:t>"</a:t>
            </a:r>
          </a:p>
          <a:p>
            <a:pPr lvl="1"/>
            <a:r>
              <a:rPr lang="en-US" dirty="0" smtClean="0"/>
              <a:t>p:propertyName-ref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beanName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dirty="0" smtClean="0"/>
              <a:t>Constructor injection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constructor-</a:t>
            </a:r>
            <a:r>
              <a:rPr lang="en-US" dirty="0" err="1"/>
              <a:t>arg</a:t>
            </a:r>
            <a:r>
              <a:rPr lang="en-US" dirty="0"/>
              <a:t> index=</a:t>
            </a:r>
            <a:r>
              <a:rPr lang="en-US" i="1" dirty="0"/>
              <a:t>"0" ref="something"/&gt;</a:t>
            </a:r>
          </a:p>
          <a:p>
            <a:pPr lvl="1"/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 index=</a:t>
            </a:r>
            <a:r>
              <a:rPr lang="en-US" i="1" dirty="0"/>
              <a:t>"1" ref="</a:t>
            </a:r>
            <a:r>
              <a:rPr lang="en-US" i="1" dirty="0" err="1"/>
              <a:t>somethingElse</a:t>
            </a:r>
            <a:r>
              <a:rPr lang="en-US" i="1" dirty="0" smtClean="0"/>
              <a:t>"/&gt;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01233C3-0E5A-4BE4-AC6A-44DA18E39D2E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5062</TotalTime>
  <Words>476</Words>
  <Application>Microsoft Office PowerPoint</Application>
  <PresentationFormat>Diavetítés a képernyőre (4:3 oldalarány)</PresentationFormat>
  <Paragraphs>155</Paragraphs>
  <Slides>19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0" baseType="lpstr">
      <vt:lpstr>Presentation_Template_Aug_2008_blue_line_automated</vt:lpstr>
      <vt:lpstr>Heroku</vt:lpstr>
      <vt:lpstr>What is Heroku?</vt:lpstr>
      <vt:lpstr>History of Heroku</vt:lpstr>
      <vt:lpstr>Stacks</vt:lpstr>
      <vt:lpstr>Forget servers</vt:lpstr>
      <vt:lpstr>The Process Model</vt:lpstr>
      <vt:lpstr>Easy deployment with Git</vt:lpstr>
      <vt:lpstr>In a standalone java application</vt:lpstr>
      <vt:lpstr>Dependency injection revisited</vt:lpstr>
      <vt:lpstr>Bean attributes</vt:lpstr>
      <vt:lpstr>Special interfaces</vt:lpstr>
      <vt:lpstr>Annotation based configuration</vt:lpstr>
      <vt:lpstr>Java based configuration</vt:lpstr>
      <vt:lpstr>Java based configuration</vt:lpstr>
      <vt:lpstr>JUnit 4.5+ and Spring</vt:lpstr>
      <vt:lpstr>16. dia</vt:lpstr>
      <vt:lpstr>Documentation</vt:lpstr>
      <vt:lpstr>18. dia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Görbe Zoltán</cp:lastModifiedBy>
  <cp:revision>325</cp:revision>
  <dcterms:created xsi:type="dcterms:W3CDTF">2008-09-08T12:48:20Z</dcterms:created>
  <dcterms:modified xsi:type="dcterms:W3CDTF">2012-03-17T11:41:38Z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