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09" r:id="rId5"/>
    <p:sldId id="313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32" r:id="rId15"/>
    <p:sldId id="333" r:id="rId16"/>
    <p:sldId id="327" r:id="rId17"/>
    <p:sldId id="328" r:id="rId18"/>
    <p:sldId id="329" r:id="rId19"/>
    <p:sldId id="319" r:id="rId20"/>
    <p:sldId id="31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4175" autoAdjust="0"/>
  </p:normalViewPr>
  <p:slideViewPr>
    <p:cSldViewPr>
      <p:cViewPr>
        <p:scale>
          <a:sx n="100" d="100"/>
          <a:sy n="100" d="100"/>
        </p:scale>
        <p:origin x="-360" y="-312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4976D0-EEC5-40E2-A2F4-37E744BB842F}" type="datetimeFigureOut">
              <a:rPr lang="en-US"/>
              <a:pPr>
                <a:defRPr/>
              </a:pPr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7E8864-2351-4853-871C-3EDD703E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9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926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596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9624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527550" y="152400"/>
            <a:ext cx="4159250" cy="48387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8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762000"/>
            <a:ext cx="4038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4724400" y="762000"/>
            <a:ext cx="39624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9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01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9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8031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AA712712-3884-4B09-89F4-3E21D1ECC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polosa_big.wm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776913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2" r:id="rId2"/>
    <p:sldLayoutId id="2147483690" r:id="rId3"/>
    <p:sldLayoutId id="2147483688" r:id="rId4"/>
    <p:sldLayoutId id="2147483691" r:id="rId5"/>
    <p:sldLayoutId id="214748368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800" b="1" kern="1200" dirty="0" smtClean="0">
          <a:solidFill>
            <a:srgbClr val="21438F"/>
          </a:solidFill>
          <a:latin typeface="Helvetica LT Std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irefireapp.com/" TargetMode="External"/><Relationship Id="rId2" Type="http://schemas.openxmlformats.org/officeDocument/2006/relationships/hyperlink" Target="http://nezumi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roscal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pric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foundry.com/" TargetMode="External"/><Relationship Id="rId2" Type="http://schemas.openxmlformats.org/officeDocument/2006/relationships/hyperlink" Target="http://aws.amazon.com/elasticbeanstal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elastic.com/" TargetMode="External"/><Relationship Id="rId5" Type="http://schemas.openxmlformats.org/officeDocument/2006/relationships/hyperlink" Target="http://www.windowsazure.com/" TargetMode="External"/><Relationship Id="rId4" Type="http://schemas.openxmlformats.org/officeDocument/2006/relationships/hyperlink" Target="http://code.google.com/appengin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eroku.com/login" TargetMode="External"/><Relationship Id="rId2" Type="http://schemas.openxmlformats.org/officeDocument/2006/relationships/hyperlink" Target="https://toolbelt.heroku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-docs.heroku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935288" y="1778000"/>
            <a:ext cx="4876800" cy="1574800"/>
          </a:xfrm>
        </p:spPr>
        <p:txBody>
          <a:bodyPr/>
          <a:lstStyle/>
          <a:p>
            <a:pPr eaLnBrk="1" hangingPunct="1"/>
            <a:r>
              <a:rPr lang="hu-HU" sz="4000" dirty="0" err="1" smtClean="0"/>
              <a:t>Heroku</a:t>
            </a: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2971800"/>
            <a:ext cx="4267200" cy="9144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/>
              <a:t> </a:t>
            </a:r>
            <a:r>
              <a:rPr lang="hu-HU" dirty="0" smtClean="0"/>
              <a:t>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44813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2011  © EPAM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Heroku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Java </a:t>
            </a:r>
            <a:r>
              <a:rPr lang="hu-HU" dirty="0" smtClean="0"/>
              <a:t>2.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Scaling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instant </a:t>
            </a:r>
            <a:r>
              <a:rPr lang="hu-HU" dirty="0" err="1" smtClean="0"/>
              <a:t>spin-up</a:t>
            </a:r>
            <a:r>
              <a:rPr lang="hu-HU" dirty="0" smtClean="0"/>
              <a:t> 1.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Easily</a:t>
            </a:r>
            <a:r>
              <a:rPr lang="hu-HU" dirty="0" smtClean="0"/>
              <a:t> and </a:t>
            </a:r>
            <a:r>
              <a:rPr lang="hu-HU" dirty="0" err="1" smtClean="0"/>
              <a:t>quickly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‘</a:t>
            </a:r>
            <a:r>
              <a:rPr lang="hu-HU" dirty="0" err="1" smtClean="0"/>
              <a:t>heroku</a:t>
            </a:r>
            <a:r>
              <a:rPr lang="hu-HU" dirty="0" smtClean="0"/>
              <a:t>’ </a:t>
            </a:r>
            <a:r>
              <a:rPr lang="hu-HU" dirty="0" err="1" smtClean="0"/>
              <a:t>command</a:t>
            </a:r>
            <a:r>
              <a:rPr lang="hu-HU" dirty="0" smtClean="0"/>
              <a:t> line </a:t>
            </a:r>
            <a:r>
              <a:rPr lang="hu-HU" dirty="0" err="1" smtClean="0"/>
              <a:t>tool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/>
              <a:t>scale</a:t>
            </a:r>
            <a:r>
              <a:rPr lang="hu-HU" i="1" dirty="0"/>
              <a:t> web=6 </a:t>
            </a:r>
            <a:r>
              <a:rPr lang="hu-HU" i="1" dirty="0" err="1"/>
              <a:t>worker</a:t>
            </a:r>
            <a:r>
              <a:rPr lang="hu-HU" i="1" dirty="0"/>
              <a:t>=2</a:t>
            </a:r>
          </a:p>
          <a:p>
            <a:r>
              <a:rPr lang="hu-HU" dirty="0" err="1" smtClean="0"/>
              <a:t>Nezumi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2"/>
              </a:rPr>
              <a:t>http</a:t>
            </a:r>
            <a:r>
              <a:rPr lang="hu-HU" i="1" dirty="0">
                <a:hlinkClick r:id="rId2"/>
              </a:rPr>
              <a:t>://nezumiapp.com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r>
              <a:rPr lang="hu-HU" dirty="0" err="1" smtClean="0"/>
              <a:t>Autoscaling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addressed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endParaRPr lang="hu-HU" dirty="0" smtClean="0"/>
          </a:p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autoscaling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third</a:t>
            </a:r>
            <a:r>
              <a:rPr lang="hu-HU" dirty="0" smtClean="0"/>
              <a:t> </a:t>
            </a:r>
            <a:r>
              <a:rPr lang="hu-HU" dirty="0" err="1" smtClean="0"/>
              <a:t>parties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i="1" dirty="0" smtClean="0">
                <a:hlinkClick r:id="rId3"/>
              </a:rPr>
              <a:t>http</a:t>
            </a:r>
            <a:r>
              <a:rPr lang="hu-HU" i="1" dirty="0">
                <a:hlinkClick r:id="rId3"/>
              </a:rPr>
              <a:t>://hirefireapp.com</a:t>
            </a:r>
            <a:r>
              <a:rPr lang="hu-HU" i="1" dirty="0" smtClean="0">
                <a:hlinkClick r:id="rId3"/>
              </a:rPr>
              <a:t>/</a:t>
            </a:r>
            <a:endParaRPr lang="hu-HU" i="1" dirty="0" smtClean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</a:t>
            </a:r>
            <a:r>
              <a:rPr lang="hu-HU" i="1" dirty="0">
                <a:hlinkClick r:id="rId4"/>
              </a:rPr>
              <a:t>://www.heroscale.com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instant </a:t>
            </a:r>
            <a:r>
              <a:rPr lang="hu-HU" dirty="0" err="1"/>
              <a:t>spin-up</a:t>
            </a:r>
            <a:r>
              <a:rPr lang="hu-HU" dirty="0"/>
              <a:t> </a:t>
            </a:r>
            <a:r>
              <a:rPr lang="hu-HU" dirty="0" smtClean="0"/>
              <a:t>2.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00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Dyno</a:t>
            </a:r>
            <a:r>
              <a:rPr lang="hu-HU" dirty="0" smtClean="0"/>
              <a:t> </a:t>
            </a:r>
            <a:r>
              <a:rPr lang="hu-HU" dirty="0" err="1" smtClean="0"/>
              <a:t>prices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Dynos</a:t>
            </a:r>
            <a:r>
              <a:rPr lang="en-US" dirty="0"/>
              <a:t> cost $0.05 per hour, prorated per second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Each application receives 750 free </a:t>
            </a:r>
            <a:r>
              <a:rPr lang="en-US" dirty="0" err="1"/>
              <a:t>dyno</a:t>
            </a:r>
            <a:r>
              <a:rPr lang="en-US" dirty="0"/>
              <a:t> hours per </a:t>
            </a:r>
            <a:r>
              <a:rPr lang="en-US" dirty="0" smtClean="0"/>
              <a:t>month</a:t>
            </a:r>
            <a:endParaRPr lang="hu-HU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Lucida Sans Unicode" pitchFamily="2"/>
                <a:cs typeface="Lucida Sans Unicode" pitchFamily="2"/>
              </a:rPr>
              <a:t>Apps that have only 1 web </a:t>
            </a:r>
            <a:r>
              <a:rPr lang="en-US" dirty="0" err="1">
                <a:solidFill>
                  <a:srgbClr val="000000"/>
                </a:solidFill>
                <a:ea typeface="Lucida Sans Unicode" pitchFamily="2"/>
                <a:cs typeface="Lucida Sans Unicode" pitchFamily="2"/>
              </a:rPr>
              <a:t>dyno</a:t>
            </a:r>
            <a:r>
              <a:rPr lang="en-US" dirty="0">
                <a:solidFill>
                  <a:srgbClr val="000000"/>
                </a:solidFill>
                <a:ea typeface="Lucida Sans Unicode" pitchFamily="2"/>
                <a:cs typeface="Lucida Sans Unicode" pitchFamily="2"/>
              </a:rPr>
              <a:t> will be idled out after 1 hour of </a:t>
            </a:r>
            <a:r>
              <a:rPr lang="en-US" dirty="0" smtClean="0">
                <a:solidFill>
                  <a:srgbClr val="000000"/>
                </a:solidFill>
                <a:ea typeface="Lucida Sans Unicode" pitchFamily="2"/>
                <a:cs typeface="Lucida Sans Unicode" pitchFamily="2"/>
              </a:rPr>
              <a:t>inactivity</a:t>
            </a:r>
            <a:endParaRPr lang="hu-HU" dirty="0" smtClean="0">
              <a:solidFill>
                <a:srgbClr val="000000"/>
              </a:solidFill>
              <a:ea typeface="Lucida Sans Unicode" pitchFamily="2"/>
              <a:cs typeface="Lucida Sans Unicode" pitchFamily="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hu-HU" dirty="0">
              <a:solidFill>
                <a:srgbClr val="000000"/>
              </a:solidFill>
              <a:ea typeface="Lucida Sans Unicode" pitchFamily="2"/>
              <a:cs typeface="Lucida Sans Unicode" pitchFamily="2"/>
            </a:endParaRPr>
          </a:p>
          <a:p>
            <a:pPr marL="342900" lvl="1" indent="-342900">
              <a:buNone/>
            </a:pPr>
            <a:r>
              <a:rPr lang="hu-HU" dirty="0" smtClean="0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</a:rPr>
              <a:t>	More </a:t>
            </a:r>
            <a:r>
              <a:rPr lang="hu-HU" dirty="0" err="1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</a:rPr>
              <a:t>info</a:t>
            </a:r>
            <a:r>
              <a:rPr lang="hu-HU" dirty="0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</a:rPr>
              <a:t>at</a:t>
            </a:r>
            <a:r>
              <a:rPr lang="hu-HU" dirty="0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</a:rPr>
              <a:t> </a:t>
            </a:r>
            <a:r>
              <a:rPr lang="hu-HU" dirty="0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  <a:hlinkClick r:id="rId2"/>
              </a:rPr>
              <a:t>http://</a:t>
            </a:r>
            <a:r>
              <a:rPr lang="hu-HU" dirty="0" smtClean="0">
                <a:solidFill>
                  <a:srgbClr val="000000"/>
                </a:solidFill>
                <a:latin typeface="Tahoma" pitchFamily="34"/>
                <a:ea typeface="Lucida Sans Unicode" pitchFamily="2"/>
                <a:cs typeface="Lucida Sans Unicode" pitchFamily="2"/>
                <a:hlinkClick r:id="rId2"/>
              </a:rPr>
              <a:t>www.heroku.com/pricing</a:t>
            </a:r>
            <a:endParaRPr lang="hu-HU" dirty="0">
              <a:solidFill>
                <a:srgbClr val="000000"/>
              </a:solidFill>
              <a:latin typeface="Tahoma" pitchFamily="34"/>
              <a:ea typeface="Lucida Sans Unicode" pitchFamily="2"/>
              <a:cs typeface="Lucida Sans Unicode" pitchFamily="2"/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Add-ons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Competitors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artalom helye 5"/>
          <p:cNvSpPr txBox="1">
            <a:spLocks/>
          </p:cNvSpPr>
          <p:nvPr/>
        </p:nvSpPr>
        <p:spPr>
          <a:xfrm>
            <a:off x="457200" y="762000"/>
            <a:ext cx="8229600" cy="49530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Amazon </a:t>
            </a: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Elastic</a:t>
            </a: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Beanstalk</a:t>
            </a: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 (</a:t>
            </a: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beta</a:t>
            </a: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)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2"/>
              </a:rPr>
              <a:t>http</a:t>
            </a:r>
            <a:r>
              <a:rPr lang="hu-HU" i="1" dirty="0" smtClean="0">
                <a:latin typeface="Helvetica LT Std"/>
                <a:hlinkClick r:id="rId2"/>
              </a:rPr>
              <a:t>://aws.amazon.com/elasticbeanstalk</a:t>
            </a:r>
            <a:r>
              <a:rPr lang="hu-HU" i="1" dirty="0" smtClean="0">
                <a:latin typeface="Helvetica LT Std"/>
                <a:hlinkClick r:id="rId2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Cloud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Foundry</a:t>
            </a:r>
            <a:r>
              <a:rPr lang="hu-HU" dirty="0" smtClean="0">
                <a:latin typeface="Helvetica LT Std"/>
              </a:rPr>
              <a:t> (</a:t>
            </a:r>
            <a:r>
              <a:rPr lang="hu-HU" dirty="0" err="1" smtClean="0">
                <a:latin typeface="Helvetica LT Std"/>
              </a:rPr>
              <a:t>beta</a:t>
            </a:r>
            <a:r>
              <a:rPr lang="hu-HU" dirty="0" smtClean="0">
                <a:latin typeface="Helvetica LT Std"/>
              </a:rPr>
              <a:t>)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3"/>
              </a:rPr>
              <a:t>http</a:t>
            </a:r>
            <a:r>
              <a:rPr lang="hu-HU" i="1" dirty="0" smtClean="0">
                <a:latin typeface="Helvetica LT Std"/>
                <a:hlinkClick r:id="rId3"/>
              </a:rPr>
              <a:t>://www.cloudfoundry.com</a:t>
            </a:r>
            <a:r>
              <a:rPr lang="hu-HU" i="1" dirty="0" smtClean="0">
                <a:latin typeface="Helvetica LT Std"/>
                <a:hlinkClick r:id="rId3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Google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App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Engine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4"/>
              </a:rPr>
              <a:t>http</a:t>
            </a:r>
            <a:r>
              <a:rPr lang="hu-HU" i="1" dirty="0" smtClean="0">
                <a:latin typeface="Helvetica LT Std"/>
                <a:hlinkClick r:id="rId4"/>
              </a:rPr>
              <a:t>://code.google.com/appengine</a:t>
            </a:r>
            <a:r>
              <a:rPr lang="hu-HU" i="1" dirty="0" smtClean="0">
                <a:latin typeface="Helvetica LT Std"/>
                <a:hlinkClick r:id="rId4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smtClean="0">
                <a:latin typeface="Helvetica LT Std"/>
              </a:rPr>
              <a:t>Microsoft </a:t>
            </a:r>
            <a:r>
              <a:rPr lang="hu-HU" dirty="0" err="1" smtClean="0">
                <a:latin typeface="Helvetica LT Std"/>
              </a:rPr>
              <a:t>Azure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Services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smtClean="0">
                <a:latin typeface="Helvetica LT Std"/>
              </a:rPr>
              <a:t>Platform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5"/>
              </a:rPr>
              <a:t>http</a:t>
            </a:r>
            <a:r>
              <a:rPr lang="hu-HU" i="1" dirty="0" smtClean="0">
                <a:latin typeface="Helvetica LT Std"/>
                <a:hlinkClick r:id="rId5"/>
              </a:rPr>
              <a:t>://www.windowsazure.com</a:t>
            </a:r>
            <a:r>
              <a:rPr lang="hu-HU" i="1" dirty="0" smtClean="0">
                <a:latin typeface="Helvetica LT Std"/>
                <a:hlinkClick r:id="rId5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Jelastic</a:t>
            </a:r>
            <a:r>
              <a:rPr lang="hu-HU" dirty="0" smtClean="0">
                <a:latin typeface="Helvetica LT Std"/>
              </a:rPr>
              <a:t> Java </a:t>
            </a:r>
            <a:r>
              <a:rPr lang="hu-HU" dirty="0" err="1" smtClean="0">
                <a:latin typeface="Helvetica LT Std"/>
              </a:rPr>
              <a:t>PaaS</a:t>
            </a:r>
            <a:r>
              <a:rPr lang="hu-HU" dirty="0" smtClean="0">
                <a:latin typeface="Helvetica LT Std"/>
              </a:rPr>
              <a:t> (</a:t>
            </a:r>
            <a:r>
              <a:rPr lang="hu-HU" dirty="0" err="1" smtClean="0">
                <a:latin typeface="Helvetica LT Std"/>
              </a:rPr>
              <a:t>beta</a:t>
            </a:r>
            <a:r>
              <a:rPr lang="hu-HU" dirty="0" smtClean="0">
                <a:latin typeface="Helvetica LT Std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6"/>
              </a:rPr>
              <a:t>http</a:t>
            </a:r>
            <a:r>
              <a:rPr lang="hu-HU" i="1" dirty="0" smtClean="0">
                <a:latin typeface="Helvetica LT Std"/>
                <a:hlinkClick r:id="rId6"/>
              </a:rPr>
              <a:t>://jelastic.com</a:t>
            </a:r>
            <a:r>
              <a:rPr lang="hu-HU" i="1" dirty="0" smtClean="0">
                <a:latin typeface="Helvetica LT Std"/>
                <a:hlinkClick r:id="rId6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514600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Helvetica LT Std" pitchFamily="34" charset="0"/>
              </a:rPr>
              <a:t>Thanks </a:t>
            </a:r>
            <a:br>
              <a:rPr lang="en-US" smtClean="0">
                <a:latin typeface="Helvetica LT Std" pitchFamily="34" charset="0"/>
              </a:rPr>
            </a:br>
            <a:r>
              <a:rPr lang="en-US" smtClean="0">
                <a:latin typeface="Helvetica LT Std" pitchFamily="34" charset="0"/>
              </a:rPr>
              <a:t>for Your Attention</a:t>
            </a:r>
            <a:endParaRPr lang="en-US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754438"/>
            <a:ext cx="5749925" cy="4048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Heroku</a:t>
            </a:r>
            <a:r>
              <a:rPr lang="en-US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Cloud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Application</a:t>
            </a:r>
            <a:r>
              <a:rPr lang="hu-HU" sz="1600" dirty="0" smtClean="0">
                <a:latin typeface="Helvetica LT Std" pitchFamily="34" charset="0"/>
              </a:rPr>
              <a:t> Platform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By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Zoltan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Gorbe</a:t>
            </a:r>
            <a:endParaRPr lang="en-US" sz="16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Software Developer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b="1" smtClean="0">
                <a:latin typeface="Helvetica LT Std" pitchFamily="34" charset="0"/>
              </a:rPr>
              <a:t>p:</a:t>
            </a:r>
            <a:r>
              <a:rPr lang="en-US" sz="1000" smtClean="0">
                <a:latin typeface="Helvetica LT Std" pitchFamily="34" charset="0"/>
              </a:rPr>
              <a:t> +1 267 759 9000  |  </a:t>
            </a:r>
            <a:r>
              <a:rPr lang="en-US" sz="1000" b="1" smtClean="0">
                <a:latin typeface="Helvetica LT Std" pitchFamily="34" charset="0"/>
              </a:rPr>
              <a:t>f:</a:t>
            </a:r>
            <a:r>
              <a:rPr lang="en-US" sz="1000" smtClean="0">
                <a:latin typeface="Helvetica LT Std" pitchFamily="34" charset="0"/>
              </a:rPr>
              <a:t> +1 +1 267 759 8989  | </a:t>
            </a:r>
            <a:r>
              <a:rPr lang="en-US" sz="1000" b="1" smtClean="0">
                <a:latin typeface="Helvetica LT Std" pitchFamily="34" charset="0"/>
              </a:rPr>
              <a:t>e:</a:t>
            </a:r>
            <a:r>
              <a:rPr lang="en-US" sz="1000" smtClean="0">
                <a:latin typeface="Helvetica LT Std" pitchFamily="34" charset="0"/>
              </a:rPr>
              <a:t> info@epam.com  |  </a:t>
            </a:r>
            <a:r>
              <a:rPr lang="en-US" sz="1000" b="1" smtClean="0">
                <a:latin typeface="Helvetica LT Std" pitchFamily="34" charset="0"/>
              </a:rPr>
              <a:t>w:</a:t>
            </a:r>
            <a:r>
              <a:rPr lang="en-US" sz="1000" smtClean="0">
                <a:latin typeface="Helvetica LT Std" pitchFamily="34" charset="0"/>
              </a:rPr>
              <a:t> </a:t>
            </a:r>
            <a:r>
              <a:rPr lang="en-US" sz="1000" smtClean="0">
                <a:latin typeface="Helvetica LT Std" pitchFamily="34" charset="0"/>
                <a:hlinkClick r:id="rId2"/>
              </a:rPr>
              <a:t>www.epam.com</a:t>
            </a:r>
            <a:endParaRPr lang="en-US" sz="100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Heroku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multi-language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platform </a:t>
            </a:r>
            <a:r>
              <a:rPr lang="hu-HU" dirty="0" err="1" smtClean="0"/>
              <a:t>built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Amazon EC2</a:t>
            </a:r>
            <a:endParaRPr lang="en-US" dirty="0" smtClean="0"/>
          </a:p>
          <a:p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Ruby</a:t>
            </a:r>
            <a:endParaRPr lang="en-US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r>
              <a:rPr lang="hu-HU" dirty="0" err="1" smtClean="0"/>
              <a:t>Clojure</a:t>
            </a:r>
            <a:endParaRPr lang="hu-HU" dirty="0" smtClean="0"/>
          </a:p>
          <a:p>
            <a:pPr lvl="1"/>
            <a:r>
              <a:rPr lang="hu-HU" dirty="0" smtClean="0"/>
              <a:t>Scala</a:t>
            </a:r>
            <a:endParaRPr lang="hu-HU" dirty="0"/>
          </a:p>
          <a:p>
            <a:pPr lvl="1"/>
            <a:r>
              <a:rPr lang="hu-HU" dirty="0" smtClean="0"/>
              <a:t>Python</a:t>
            </a:r>
          </a:p>
          <a:p>
            <a:pPr lvl="1"/>
            <a:r>
              <a:rPr lang="hu-HU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806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r>
              <a:rPr lang="hu-HU" dirty="0" smtClean="0"/>
              <a:t> of </a:t>
            </a:r>
            <a:r>
              <a:rPr lang="hu-HU" dirty="0" err="1" smtClean="0"/>
              <a:t>Heroku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since</a:t>
            </a:r>
            <a:r>
              <a:rPr lang="hu-HU" dirty="0" smtClean="0"/>
              <a:t> </a:t>
            </a:r>
            <a:r>
              <a:rPr lang="hu-HU" dirty="0" err="1" smtClean="0"/>
              <a:t>June</a:t>
            </a:r>
            <a:r>
              <a:rPr lang="hu-HU" dirty="0" smtClean="0"/>
              <a:t>, 2007</a:t>
            </a:r>
          </a:p>
          <a:p>
            <a:r>
              <a:rPr lang="hu-HU" dirty="0" err="1" smtClean="0"/>
              <a:t>Salesforce.com</a:t>
            </a:r>
            <a:r>
              <a:rPr lang="hu-HU" dirty="0" smtClean="0"/>
              <a:t> </a:t>
            </a:r>
            <a:r>
              <a:rPr lang="hu-HU" dirty="0" err="1" smtClean="0"/>
              <a:t>completes</a:t>
            </a:r>
            <a:r>
              <a:rPr lang="hu-HU" dirty="0" smtClean="0"/>
              <a:t> </a:t>
            </a:r>
            <a:r>
              <a:rPr lang="hu-HU" dirty="0" err="1" smtClean="0"/>
              <a:t>acquisition</a:t>
            </a:r>
            <a:r>
              <a:rPr lang="hu-HU" dirty="0" smtClean="0"/>
              <a:t> of </a:t>
            </a:r>
            <a:r>
              <a:rPr lang="hu-HU" dirty="0" err="1" smtClean="0"/>
              <a:t>Heroku</a:t>
            </a:r>
            <a:r>
              <a:rPr lang="hu-HU" dirty="0" smtClean="0"/>
              <a:t> – </a:t>
            </a:r>
            <a:r>
              <a:rPr lang="hu-HU" dirty="0" err="1" smtClean="0"/>
              <a:t>January</a:t>
            </a:r>
            <a:r>
              <a:rPr lang="hu-HU" dirty="0" smtClean="0"/>
              <a:t>, 2011</a:t>
            </a:r>
          </a:p>
          <a:p>
            <a:r>
              <a:rPr lang="hu-HU" dirty="0" err="1" smtClean="0"/>
              <a:t>Cedar</a:t>
            </a:r>
            <a:r>
              <a:rPr lang="hu-HU" dirty="0" smtClean="0"/>
              <a:t> </a:t>
            </a:r>
            <a:r>
              <a:rPr lang="hu-HU" dirty="0" err="1" smtClean="0"/>
              <a:t>Stack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beta</a:t>
            </a:r>
            <a:r>
              <a:rPr lang="hu-HU" dirty="0" smtClean="0"/>
              <a:t> – May, 2011</a:t>
            </a:r>
          </a:p>
          <a:p>
            <a:r>
              <a:rPr lang="en-US" dirty="0" err="1"/>
              <a:t>Matz</a:t>
            </a:r>
            <a:r>
              <a:rPr lang="en-US" dirty="0"/>
              <a:t> joins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July</a:t>
            </a:r>
            <a:r>
              <a:rPr lang="hu-HU" dirty="0" smtClean="0"/>
              <a:t>, 2011</a:t>
            </a:r>
          </a:p>
          <a:p>
            <a:r>
              <a:rPr lang="hu-HU" dirty="0" err="1" smtClean="0"/>
              <a:t>Facebook</a:t>
            </a:r>
            <a:r>
              <a:rPr lang="hu-HU" dirty="0" smtClean="0"/>
              <a:t> and </a:t>
            </a:r>
            <a:r>
              <a:rPr lang="hu-HU" dirty="0" err="1" smtClean="0"/>
              <a:t>Heroku</a:t>
            </a:r>
            <a:r>
              <a:rPr lang="hu-HU" dirty="0" smtClean="0"/>
              <a:t> – </a:t>
            </a:r>
            <a:r>
              <a:rPr lang="hu-HU" dirty="0" err="1" smtClean="0"/>
              <a:t>September</a:t>
            </a:r>
            <a:r>
              <a:rPr lang="hu-HU" dirty="0" smtClean="0"/>
              <a:t>, 2011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914400"/>
          </a:xfrm>
        </p:spPr>
        <p:txBody>
          <a:bodyPr/>
          <a:lstStyle/>
          <a:p>
            <a:r>
              <a:rPr lang="hu-HU" dirty="0" err="1" smtClean="0"/>
              <a:t>Stacks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d</a:t>
            </a:r>
            <a:r>
              <a:rPr lang="en-US" dirty="0" err="1" smtClean="0"/>
              <a:t>eployment</a:t>
            </a:r>
            <a:r>
              <a:rPr lang="en-US" dirty="0" smtClean="0"/>
              <a:t> environment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including operating system, language runtime and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85800" y="1752600"/>
            <a:ext cx="7543799" cy="3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Forget</a:t>
            </a:r>
            <a:r>
              <a:rPr lang="hu-HU" dirty="0" smtClean="0"/>
              <a:t>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014913"/>
          </a:xfrm>
        </p:spPr>
        <p:txBody>
          <a:bodyPr/>
          <a:lstStyle/>
          <a:p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Fully-isolated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environments</a:t>
            </a:r>
            <a:endParaRPr lang="en-US" dirty="0"/>
          </a:p>
          <a:p>
            <a:r>
              <a:rPr lang="hu-HU" dirty="0" err="1" smtClean="0"/>
              <a:t>Features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Elasticity</a:t>
            </a:r>
            <a:endParaRPr lang="en-US" dirty="0" smtClean="0"/>
          </a:p>
          <a:p>
            <a:pPr lvl="1"/>
            <a:r>
              <a:rPr lang="hu-HU" dirty="0" err="1" smtClean="0"/>
              <a:t>Intelligent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management</a:t>
            </a:r>
          </a:p>
          <a:p>
            <a:pPr lvl="1"/>
            <a:r>
              <a:rPr lang="hu-HU" dirty="0" err="1" smtClean="0"/>
              <a:t>Distribution</a:t>
            </a:r>
            <a:r>
              <a:rPr lang="hu-HU" dirty="0" smtClean="0"/>
              <a:t> and </a:t>
            </a:r>
            <a:r>
              <a:rPr lang="hu-HU" dirty="0" err="1" smtClean="0"/>
              <a:t>redundancy</a:t>
            </a:r>
            <a:endParaRPr lang="hu-HU" dirty="0"/>
          </a:p>
          <a:p>
            <a:pPr lvl="1"/>
            <a:r>
              <a:rPr lang="hu-HU" dirty="0" err="1" smtClean="0"/>
              <a:t>Isolation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8229600" cy="5014913"/>
          </a:xfrm>
          <a:prstGeom prst="rect">
            <a:avLst/>
          </a:prstGeom>
        </p:spPr>
        <p:txBody>
          <a:bodyPr/>
          <a:lstStyle/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smtClean="0"/>
              <a:t>Web </a:t>
            </a:r>
            <a:r>
              <a:rPr lang="hu-HU" dirty="0" err="1" smtClean="0"/>
              <a:t>processes</a:t>
            </a:r>
            <a:endParaRPr lang="en-US" dirty="0" smtClean="0"/>
          </a:p>
          <a:p>
            <a:pPr lvl="1"/>
            <a:r>
              <a:rPr lang="hu-HU" dirty="0" err="1" smtClean="0"/>
              <a:t>Workers</a:t>
            </a:r>
            <a:endParaRPr lang="hu-HU" dirty="0" smtClean="0"/>
          </a:p>
          <a:p>
            <a:pPr lvl="1"/>
            <a:r>
              <a:rPr lang="hu-HU" dirty="0" err="1" smtClean="0"/>
              <a:t>One-off</a:t>
            </a:r>
            <a:r>
              <a:rPr lang="hu-HU" dirty="0" smtClean="0"/>
              <a:t>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special</a:t>
            </a:r>
            <a:r>
              <a:rPr lang="hu-HU" dirty="0" smtClean="0"/>
              <a:t> file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Procfile</a:t>
            </a: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deployment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Init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init</a:t>
            </a:r>
            <a:endParaRPr lang="hu-HU" i="1" dirty="0" smtClean="0"/>
          </a:p>
          <a:p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add .</a:t>
            </a:r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local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commit</a:t>
            </a:r>
            <a:r>
              <a:rPr lang="hu-HU" i="1" dirty="0" smtClean="0"/>
              <a:t> –m ”</a:t>
            </a:r>
            <a:r>
              <a:rPr lang="hu-HU" i="1" dirty="0" err="1" smtClean="0"/>
              <a:t>commit</a:t>
            </a:r>
            <a:r>
              <a:rPr lang="hu-HU" i="1" dirty="0" smtClean="0"/>
              <a:t> </a:t>
            </a:r>
            <a:r>
              <a:rPr lang="hu-HU" i="1" dirty="0" err="1" smtClean="0"/>
              <a:t>message</a:t>
            </a:r>
            <a:r>
              <a:rPr lang="hu-HU" i="1" dirty="0" smtClean="0"/>
              <a:t>”</a:t>
            </a:r>
          </a:p>
          <a:p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create</a:t>
            </a:r>
            <a:r>
              <a:rPr lang="hu-HU" i="1" dirty="0" smtClean="0"/>
              <a:t> </a:t>
            </a:r>
            <a:r>
              <a:rPr lang="hu-HU" i="1" dirty="0" err="1" smtClean="0"/>
              <a:t>myapp</a:t>
            </a:r>
            <a:r>
              <a:rPr lang="hu-HU" i="1" dirty="0" smtClean="0"/>
              <a:t> </a:t>
            </a:r>
            <a:r>
              <a:rPr lang="hu-HU" i="1" dirty="0" err="1" smtClean="0"/>
              <a:t>--stack</a:t>
            </a:r>
            <a:r>
              <a:rPr lang="hu-HU" i="1" dirty="0" smtClean="0"/>
              <a:t> </a:t>
            </a:r>
            <a:r>
              <a:rPr lang="hu-HU" i="1" dirty="0" err="1" smtClean="0"/>
              <a:t>cedar</a:t>
            </a:r>
            <a:endParaRPr lang="hu-HU" i="1" dirty="0" smtClean="0"/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Heroku’s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push</a:t>
            </a:r>
            <a:r>
              <a:rPr lang="hu-HU" i="1" dirty="0" smtClean="0"/>
              <a:t> 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master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</a:t>
            </a:r>
            <a:r>
              <a:rPr lang="hu-HU" dirty="0" smtClean="0"/>
              <a:t> </a:t>
            </a:r>
            <a:r>
              <a:rPr lang="hu-HU" dirty="0" err="1" smtClean="0"/>
              <a:t>surfaces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toolbelt</a:t>
            </a:r>
            <a:r>
              <a:rPr lang="hu-HU" dirty="0" smtClean="0"/>
              <a:t>:</a:t>
            </a:r>
            <a:endParaRPr lang="hu-HU" dirty="0"/>
          </a:p>
          <a:p>
            <a:pPr marL="342900" lvl="1" indent="-342900">
              <a:buNone/>
            </a:pPr>
            <a:r>
              <a:rPr lang="hu-HU" i="1" dirty="0"/>
              <a:t>	</a:t>
            </a:r>
            <a:r>
              <a:rPr lang="hu-HU" i="1" dirty="0">
                <a:hlinkClick r:id="rId2"/>
              </a:rPr>
              <a:t>https://toolbelt.heroku.com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pPr marL="342900" lvl="1" indent="-342900">
              <a:buNone/>
            </a:pPr>
            <a:endParaRPr lang="hu-HU" i="1" dirty="0"/>
          </a:p>
          <a:p>
            <a:r>
              <a:rPr lang="hu-HU" dirty="0" smtClean="0"/>
              <a:t>Web </a:t>
            </a:r>
            <a:r>
              <a:rPr lang="hu-HU" dirty="0" err="1" smtClean="0"/>
              <a:t>console</a:t>
            </a:r>
            <a:r>
              <a:rPr lang="hu-HU" dirty="0" smtClean="0"/>
              <a:t>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3"/>
              </a:rPr>
              <a:t>https</a:t>
            </a:r>
            <a:r>
              <a:rPr lang="hu-HU" i="1" dirty="0">
                <a:hlinkClick r:id="rId3"/>
              </a:rPr>
              <a:t>://</a:t>
            </a:r>
            <a:r>
              <a:rPr lang="hu-HU" i="1" dirty="0" smtClean="0">
                <a:hlinkClick r:id="rId3"/>
              </a:rPr>
              <a:t>api.heroku.com/login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r>
              <a:rPr lang="hu-HU" dirty="0" err="1" smtClean="0"/>
              <a:t>Heroku</a:t>
            </a:r>
            <a:r>
              <a:rPr lang="hu-HU" dirty="0" smtClean="0"/>
              <a:t> REST API: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https</a:t>
            </a:r>
            <a:r>
              <a:rPr lang="hu-HU" i="1" dirty="0">
                <a:hlinkClick r:id="rId4"/>
              </a:rPr>
              <a:t>://api-docs.heroku.com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Java 1.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OpenJDK</a:t>
            </a:r>
            <a:r>
              <a:rPr lang="hu-HU" dirty="0" smtClean="0"/>
              <a:t> 6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3.0.3</a:t>
            </a:r>
          </a:p>
          <a:p>
            <a:r>
              <a:rPr lang="en-US" dirty="0"/>
              <a:t>Java applications do not run in any Java container at </a:t>
            </a:r>
            <a:r>
              <a:rPr lang="en-US" dirty="0" smtClean="0"/>
              <a:t>all</a:t>
            </a:r>
            <a:endParaRPr lang="hu-HU" dirty="0" smtClean="0"/>
          </a:p>
          <a:p>
            <a:r>
              <a:rPr lang="en-US" dirty="0"/>
              <a:t>Any application server can be used, that can be embedded and defined with a Maven dependency (Jetty, Tomcat, Glassfish and Resin)</a:t>
            </a:r>
          </a:p>
          <a:p>
            <a:r>
              <a:rPr lang="en-US" dirty="0"/>
              <a:t>Embedded Tomcat (version 7.0.x) and embedded Jetty (version 7.4.x) have been tested with </a:t>
            </a:r>
            <a:r>
              <a:rPr lang="en-US" dirty="0" err="1" smtClean="0"/>
              <a:t>Heroku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1233C3-0E5A-4BE4-AC6A-44DA18E39D2E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5115</TotalTime>
  <Words>407</Words>
  <Application>Microsoft Office PowerPoint</Application>
  <PresentationFormat>Diavetítés a képernyőre (4:3 oldalarány)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Presentation_Template_Aug_2008_blue_line_automated</vt:lpstr>
      <vt:lpstr>Heroku</vt:lpstr>
      <vt:lpstr>What is Heroku?</vt:lpstr>
      <vt:lpstr>History of Heroku</vt:lpstr>
      <vt:lpstr>Stacks</vt:lpstr>
      <vt:lpstr>Forget servers</vt:lpstr>
      <vt:lpstr>The Process Model</vt:lpstr>
      <vt:lpstr>Easy deployment with Git</vt:lpstr>
      <vt:lpstr>Control surfaces</vt:lpstr>
      <vt:lpstr>Heroku for Java 1.</vt:lpstr>
      <vt:lpstr>Heroku for Java 2.</vt:lpstr>
      <vt:lpstr>Scaling with instant spin-up 1.</vt:lpstr>
      <vt:lpstr>Scaling with instant spin-up 2.</vt:lpstr>
      <vt:lpstr>Dyno prices</vt:lpstr>
      <vt:lpstr>Add-ons</vt:lpstr>
      <vt:lpstr>Competitors</vt:lpstr>
      <vt:lpstr>16. dia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Görbe Zoltán</cp:lastModifiedBy>
  <cp:revision>338</cp:revision>
  <dcterms:created xsi:type="dcterms:W3CDTF">2008-09-08T12:48:20Z</dcterms:created>
  <dcterms:modified xsi:type="dcterms:W3CDTF">2012-03-18T11:41:43Z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