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309" r:id="rId5"/>
    <p:sldId id="313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36" r:id="rId14"/>
    <p:sldId id="335" r:id="rId15"/>
    <p:sldId id="332" r:id="rId16"/>
    <p:sldId id="334" r:id="rId17"/>
    <p:sldId id="319" r:id="rId18"/>
    <p:sldId id="312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2C78"/>
    <a:srgbClr val="21438F"/>
    <a:srgbClr val="2750A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0" autoAdjust="0"/>
    <p:restoredTop sz="94175" autoAdjust="0"/>
  </p:normalViewPr>
  <p:slideViewPr>
    <p:cSldViewPr>
      <p:cViewPr>
        <p:scale>
          <a:sx n="100" d="100"/>
          <a:sy n="100" d="100"/>
        </p:scale>
        <p:origin x="-360" y="-312"/>
      </p:cViewPr>
      <p:guideLst>
        <p:guide orient="horz" pos="4269"/>
        <p:guide pos="340"/>
        <p:guide pos="192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4976D0-EEC5-40E2-A2F4-37E744BB842F}" type="datetimeFigureOut">
              <a:rPr lang="en-US"/>
              <a:pPr>
                <a:defRPr/>
              </a:pPr>
              <a:t>3/20/2012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E7E8864-2351-4853-871C-3EDD703EA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1934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5190" y="1777972"/>
            <a:ext cx="4876800" cy="1574828"/>
          </a:xfrm>
        </p:spPr>
        <p:txBody>
          <a:bodyPr/>
          <a:lstStyle>
            <a:lvl1pPr algn="l">
              <a:defRPr lang="en-US" sz="4000" b="1" kern="1200" dirty="0">
                <a:solidFill>
                  <a:srgbClr val="2750AB"/>
                </a:solidFill>
                <a:latin typeface="Helvetica LT Std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29264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762000"/>
            <a:ext cx="8229600" cy="501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45960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itio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3962400" cy="487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4527550" y="152400"/>
            <a:ext cx="4159250" cy="48387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762000"/>
            <a:ext cx="8229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182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457200" y="762000"/>
            <a:ext cx="4038600" cy="4953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4724400" y="762000"/>
            <a:ext cx="3962400" cy="4953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594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013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938151" y="2176485"/>
            <a:ext cx="4876800" cy="1222375"/>
          </a:xfrm>
        </p:spPr>
        <p:txBody>
          <a:bodyPr/>
          <a:lstStyle>
            <a:lvl1pPr algn="l">
              <a:defRPr sz="40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947387" y="3425419"/>
            <a:ext cx="5750582" cy="95134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0" name="Content Placeholder 8"/>
          <p:cNvSpPr>
            <a:spLocks noGrp="1"/>
          </p:cNvSpPr>
          <p:nvPr>
            <p:ph sz="quarter" idx="13"/>
          </p:nvPr>
        </p:nvSpPr>
        <p:spPr>
          <a:xfrm>
            <a:off x="2947387" y="4378338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324600"/>
            <a:ext cx="4929188" cy="427038"/>
          </a:xfrm>
        </p:spPr>
        <p:txBody>
          <a:bodyPr rtlCol="0">
            <a:normAutofit fontScale="925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900" baseline="0"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18031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762000"/>
            <a:ext cx="8229600" cy="501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592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2011 © EPAM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21438F"/>
                </a:solidFill>
                <a:latin typeface="+mn-lt"/>
              </a:defRPr>
            </a:lvl1pPr>
          </a:lstStyle>
          <a:p>
            <a:pPr>
              <a:defRPr/>
            </a:pPr>
            <a:fld id="{AA712712-3884-4B09-89F4-3E21D1ECCF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9" descr="polosa_big.wmf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3190" b="12895"/>
          <a:stretch>
            <a:fillRect/>
          </a:stretch>
        </p:blipFill>
        <p:spPr bwMode="auto">
          <a:xfrm>
            <a:off x="0" y="5776913"/>
            <a:ext cx="91440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2" r:id="rId2"/>
    <p:sldLayoutId id="2147483690" r:id="rId3"/>
    <p:sldLayoutId id="2147483688" r:id="rId4"/>
    <p:sldLayoutId id="2147483691" r:id="rId5"/>
    <p:sldLayoutId id="2147483687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1800" b="1" kern="1200" dirty="0" smtClean="0">
          <a:solidFill>
            <a:srgbClr val="21438F"/>
          </a:solidFill>
          <a:latin typeface="Helvetica LT Std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en-US" sz="1800" kern="1200" dirty="0" smtClean="0">
          <a:solidFill>
            <a:schemeClr val="tx1"/>
          </a:solidFill>
          <a:latin typeface="Helvetica LT Std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 smtClean="0">
          <a:solidFill>
            <a:schemeClr val="tx1"/>
          </a:solidFill>
          <a:latin typeface="Helvetica LT Std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en-US" sz="1600" kern="1200" dirty="0" smtClean="0">
          <a:solidFill>
            <a:schemeClr val="tx1"/>
          </a:solidFill>
          <a:latin typeface="Helvetica LT Std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en-US" sz="1400" kern="1200" dirty="0" smtClean="0">
          <a:solidFill>
            <a:schemeClr val="tx1"/>
          </a:solidFill>
          <a:latin typeface="Helvetica LT Std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lang="en-US" sz="1400" kern="1200" dirty="0" smtClean="0">
          <a:solidFill>
            <a:schemeClr val="tx1"/>
          </a:solidFill>
          <a:latin typeface="Helvetica LT Std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irefireapp.com/" TargetMode="External"/><Relationship Id="rId2" Type="http://schemas.openxmlformats.org/officeDocument/2006/relationships/hyperlink" Target="http://nezumi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eroscale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evcenter.heroku.com/" TargetMode="External"/><Relationship Id="rId2" Type="http://schemas.openxmlformats.org/officeDocument/2006/relationships/hyperlink" Target="http://java.herokuap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elp.github.com/" TargetMode="External"/><Relationship Id="rId4" Type="http://schemas.openxmlformats.org/officeDocument/2006/relationships/hyperlink" Target="http://addons.heroku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am.com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heroku.com/login" TargetMode="External"/><Relationship Id="rId2" Type="http://schemas.openxmlformats.org/officeDocument/2006/relationships/hyperlink" Target="https://toolbelt.heroku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i-docs.heroku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2935288" y="1778000"/>
            <a:ext cx="4876800" cy="1574800"/>
          </a:xfrm>
        </p:spPr>
        <p:txBody>
          <a:bodyPr/>
          <a:lstStyle/>
          <a:p>
            <a:pPr eaLnBrk="1" hangingPunct="1"/>
            <a:r>
              <a:rPr lang="hu-HU" sz="4000" dirty="0" err="1" smtClean="0"/>
              <a:t>Heroku</a:t>
            </a:r>
            <a:endParaRPr lang="en-US" sz="40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895600" y="2971800"/>
            <a:ext cx="4267200" cy="91440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hu-HU" dirty="0" err="1" smtClean="0"/>
              <a:t>Cloud</a:t>
            </a:r>
            <a:r>
              <a:rPr lang="hu-HU" dirty="0" smtClean="0"/>
              <a:t> </a:t>
            </a:r>
            <a:r>
              <a:rPr lang="hu-HU" dirty="0" err="1" smtClean="0"/>
              <a:t>Application</a:t>
            </a:r>
            <a:r>
              <a:rPr lang="hu-HU" dirty="0"/>
              <a:t> </a:t>
            </a:r>
            <a:r>
              <a:rPr lang="hu-HU" dirty="0" smtClean="0"/>
              <a:t>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944813" y="6248400"/>
            <a:ext cx="6207125" cy="5492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2011  © EPAM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Environment</a:t>
            </a:r>
            <a:r>
              <a:rPr lang="hu-HU" dirty="0"/>
              <a:t>  </a:t>
            </a:r>
            <a:r>
              <a:rPr lang="hu-HU" dirty="0" err="1" smtClean="0"/>
              <a:t>variables</a:t>
            </a:r>
            <a:r>
              <a:rPr lang="hu-HU" dirty="0" smtClean="0"/>
              <a:t> – ‘</a:t>
            </a:r>
            <a:r>
              <a:rPr lang="hu-HU" dirty="0" err="1" smtClean="0"/>
              <a:t>heroku</a:t>
            </a:r>
            <a:r>
              <a:rPr lang="hu-HU" dirty="0" smtClean="0"/>
              <a:t> </a:t>
            </a:r>
            <a:r>
              <a:rPr lang="hu-HU" dirty="0" err="1" smtClean="0"/>
              <a:t>config</a:t>
            </a:r>
            <a:r>
              <a:rPr lang="hu-HU" dirty="0" smtClean="0"/>
              <a:t>’</a:t>
            </a:r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DATABASE_URL</a:t>
            </a:r>
            <a:r>
              <a:rPr lang="hu-HU" dirty="0"/>
              <a:t> </a:t>
            </a:r>
            <a:r>
              <a:rPr lang="hu-HU" dirty="0" smtClean="0"/>
              <a:t>=&gt; </a:t>
            </a:r>
            <a:r>
              <a:rPr lang="hu-HU" dirty="0" err="1"/>
              <a:t>postgres</a:t>
            </a:r>
            <a:r>
              <a:rPr lang="hu-HU" dirty="0"/>
              <a:t>://</a:t>
            </a:r>
            <a:r>
              <a:rPr lang="hu-HU" dirty="0" err="1" smtClean="0"/>
              <a:t>pxpcxaijkf</a:t>
            </a:r>
            <a:r>
              <a:rPr lang="hu-HU" dirty="0" smtClean="0"/>
              <a:t>:</a:t>
            </a:r>
            <a:r>
              <a:rPr lang="hu-HU" dirty="0" err="1" smtClean="0"/>
              <a:t>xxxxxxxxxxx</a:t>
            </a:r>
            <a:r>
              <a:rPr lang="hu-HU" dirty="0" smtClean="0"/>
              <a:t>@ec2-75-101-128-168.compute-1.amazonaws.com/</a:t>
            </a:r>
            <a:r>
              <a:rPr lang="hu-HU" dirty="0" err="1" smtClean="0"/>
              <a:t>pxpcxaijkf</a:t>
            </a:r>
            <a:endParaRPr lang="hu-HU" dirty="0"/>
          </a:p>
          <a:p>
            <a:r>
              <a:rPr lang="hu-HU" b="1" dirty="0"/>
              <a:t>JAVA_OPTS</a:t>
            </a:r>
            <a:r>
              <a:rPr lang="hu-HU" dirty="0"/>
              <a:t> </a:t>
            </a:r>
            <a:r>
              <a:rPr lang="hu-HU" dirty="0" smtClean="0"/>
              <a:t>=&gt; </a:t>
            </a:r>
            <a:r>
              <a:rPr lang="hu-HU" dirty="0"/>
              <a:t>-Xmx384m -Xss512k -XX:+</a:t>
            </a:r>
            <a:r>
              <a:rPr lang="hu-HU" dirty="0" err="1"/>
              <a:t>UseCompressedOops</a:t>
            </a:r>
            <a:r>
              <a:rPr lang="hu-HU" dirty="0"/>
              <a:t> </a:t>
            </a:r>
            <a:r>
              <a:rPr lang="hu-HU" dirty="0" err="1"/>
              <a:t>-javaagent</a:t>
            </a:r>
            <a:r>
              <a:rPr lang="hu-HU" dirty="0"/>
              <a:t>:</a:t>
            </a:r>
            <a:r>
              <a:rPr lang="hu-HU" dirty="0" err="1"/>
              <a:t>newrelic</a:t>
            </a:r>
            <a:r>
              <a:rPr lang="hu-HU" dirty="0"/>
              <a:t>/</a:t>
            </a:r>
            <a:r>
              <a:rPr lang="hu-HU" dirty="0" err="1"/>
              <a:t>newrelic.jar</a:t>
            </a:r>
            <a:endParaRPr lang="hu-HU" dirty="0"/>
          </a:p>
          <a:p>
            <a:r>
              <a:rPr lang="hu-HU" b="1" dirty="0"/>
              <a:t>MAVEN_OPTS</a:t>
            </a:r>
            <a:r>
              <a:rPr lang="hu-HU" dirty="0"/>
              <a:t> </a:t>
            </a:r>
            <a:r>
              <a:rPr lang="hu-HU" dirty="0" smtClean="0"/>
              <a:t>=&gt; </a:t>
            </a:r>
            <a:r>
              <a:rPr lang="hu-HU" dirty="0"/>
              <a:t>-Xmx384m -Xss512k -XX:+</a:t>
            </a:r>
            <a:r>
              <a:rPr lang="hu-HU" dirty="0" err="1"/>
              <a:t>UseCompressedOops</a:t>
            </a:r>
            <a:endParaRPr lang="hu-HU" dirty="0"/>
          </a:p>
          <a:p>
            <a:r>
              <a:rPr lang="hu-HU" b="1" dirty="0"/>
              <a:t>MONGOLAB_URI</a:t>
            </a:r>
            <a:r>
              <a:rPr lang="hu-HU" dirty="0"/>
              <a:t> </a:t>
            </a:r>
            <a:r>
              <a:rPr lang="hu-HU" dirty="0" smtClean="0"/>
              <a:t>=&gt; </a:t>
            </a:r>
            <a:r>
              <a:rPr lang="hu-HU" dirty="0" err="1"/>
              <a:t>mongodb</a:t>
            </a:r>
            <a:r>
              <a:rPr lang="hu-HU" dirty="0"/>
              <a:t>://</a:t>
            </a:r>
            <a:r>
              <a:rPr lang="hu-HU" dirty="0" err="1" smtClean="0"/>
              <a:t>heroku</a:t>
            </a:r>
            <a:r>
              <a:rPr lang="hu-HU" dirty="0" smtClean="0"/>
              <a:t>_</a:t>
            </a:r>
            <a:r>
              <a:rPr lang="hu-HU" dirty="0" err="1" smtClean="0"/>
              <a:t>app</a:t>
            </a:r>
            <a:r>
              <a:rPr lang="hu-HU" dirty="0" err="1"/>
              <a:t>xxxxxx</a:t>
            </a:r>
            <a:r>
              <a:rPr lang="hu-HU" dirty="0" smtClean="0"/>
              <a:t>:</a:t>
            </a:r>
            <a:r>
              <a:rPr lang="hu-HU" dirty="0" err="1" smtClean="0"/>
              <a:t>xxxxxxx</a:t>
            </a:r>
            <a:r>
              <a:rPr lang="hu-HU" dirty="0" smtClean="0"/>
              <a:t> @ds029817.mongolab.com:29817/</a:t>
            </a:r>
            <a:r>
              <a:rPr lang="hu-HU" dirty="0" err="1" smtClean="0"/>
              <a:t>heroku</a:t>
            </a:r>
            <a:r>
              <a:rPr lang="hu-HU" dirty="0" smtClean="0"/>
              <a:t>_</a:t>
            </a:r>
            <a:r>
              <a:rPr lang="hu-HU" dirty="0" err="1" smtClean="0"/>
              <a:t>app</a:t>
            </a:r>
            <a:r>
              <a:rPr lang="hu-HU" dirty="0" err="1"/>
              <a:t>xxxxxx</a:t>
            </a:r>
            <a:endParaRPr lang="hu-HU" dirty="0"/>
          </a:p>
          <a:p>
            <a:r>
              <a:rPr lang="hu-HU" b="1" dirty="0"/>
              <a:t>NEW_RELIC_APP_NAME</a:t>
            </a:r>
            <a:r>
              <a:rPr lang="hu-HU" dirty="0"/>
              <a:t> </a:t>
            </a:r>
            <a:r>
              <a:rPr lang="hu-HU" dirty="0" smtClean="0"/>
              <a:t>=&gt; </a:t>
            </a:r>
            <a:r>
              <a:rPr lang="hu-HU" dirty="0" err="1" smtClean="0"/>
              <a:t>myapp</a:t>
            </a:r>
            <a:endParaRPr lang="hu-HU" dirty="0"/>
          </a:p>
          <a:p>
            <a:r>
              <a:rPr lang="hu-HU" b="1" dirty="0"/>
              <a:t>NEW_RELIC_ID</a:t>
            </a:r>
            <a:r>
              <a:rPr lang="hu-HU" dirty="0"/>
              <a:t> </a:t>
            </a:r>
            <a:r>
              <a:rPr lang="hu-HU" dirty="0" smtClean="0"/>
              <a:t>=&gt; </a:t>
            </a:r>
            <a:r>
              <a:rPr lang="hu-HU" dirty="0"/>
              <a:t>92645</a:t>
            </a:r>
          </a:p>
          <a:p>
            <a:r>
              <a:rPr lang="hu-HU" b="1" dirty="0"/>
              <a:t>NEW_RELIC_LICENSE_KEY</a:t>
            </a:r>
            <a:r>
              <a:rPr lang="hu-HU" dirty="0"/>
              <a:t> =&gt; </a:t>
            </a:r>
            <a:r>
              <a:rPr lang="hu-HU" dirty="0" err="1" smtClean="0"/>
              <a:t>xxxxxxxxxxxxxxxxxxxxxxxxxxxxx</a:t>
            </a:r>
            <a:endParaRPr lang="hu-HU" dirty="0"/>
          </a:p>
          <a:p>
            <a:r>
              <a:rPr lang="hu-HU" b="1" dirty="0" smtClean="0"/>
              <a:t>PATH</a:t>
            </a:r>
            <a:r>
              <a:rPr lang="hu-HU" dirty="0" smtClean="0"/>
              <a:t> =&gt; </a:t>
            </a:r>
            <a:r>
              <a:rPr lang="hu-HU" dirty="0"/>
              <a:t>/</a:t>
            </a:r>
            <a:r>
              <a:rPr lang="hu-HU" dirty="0" err="1"/>
              <a:t>usr</a:t>
            </a:r>
            <a:r>
              <a:rPr lang="hu-HU" dirty="0"/>
              <a:t>/local/bin:/</a:t>
            </a:r>
            <a:r>
              <a:rPr lang="hu-HU" dirty="0" err="1"/>
              <a:t>usr</a:t>
            </a:r>
            <a:r>
              <a:rPr lang="hu-HU" dirty="0"/>
              <a:t>/</a:t>
            </a:r>
            <a:r>
              <a:rPr lang="hu-HU" dirty="0" err="1"/>
              <a:t>bin</a:t>
            </a:r>
            <a:r>
              <a:rPr lang="hu-HU" dirty="0"/>
              <a:t>:/</a:t>
            </a:r>
            <a:r>
              <a:rPr lang="hu-HU" dirty="0" err="1"/>
              <a:t>bin</a:t>
            </a:r>
            <a:endParaRPr lang="hu-HU" dirty="0"/>
          </a:p>
          <a:p>
            <a:r>
              <a:rPr lang="hu-HU" b="1" dirty="0" smtClean="0"/>
              <a:t>SENDGRID_PASSWORD</a:t>
            </a:r>
            <a:r>
              <a:rPr lang="hu-HU" dirty="0" smtClean="0"/>
              <a:t> =&gt; </a:t>
            </a:r>
            <a:r>
              <a:rPr lang="hu-HU" dirty="0" err="1" smtClean="0"/>
              <a:t>xxxxxxxxxx</a:t>
            </a:r>
            <a:endParaRPr lang="hu-HU" dirty="0"/>
          </a:p>
          <a:p>
            <a:r>
              <a:rPr lang="hu-HU" b="1" dirty="0"/>
              <a:t>SENDGRID_USERNAME</a:t>
            </a:r>
            <a:r>
              <a:rPr lang="hu-HU" dirty="0"/>
              <a:t> </a:t>
            </a:r>
            <a:r>
              <a:rPr lang="hu-HU" dirty="0" smtClean="0"/>
              <a:t>=&gt; </a:t>
            </a:r>
            <a:r>
              <a:rPr lang="hu-HU" dirty="0" err="1" smtClean="0"/>
              <a:t>app</a:t>
            </a:r>
            <a:r>
              <a:rPr lang="hu-HU" dirty="0" err="1"/>
              <a:t>xxxxxx</a:t>
            </a:r>
            <a:r>
              <a:rPr lang="hu-HU" dirty="0" smtClean="0"/>
              <a:t>@</a:t>
            </a:r>
            <a:r>
              <a:rPr lang="hu-HU" dirty="0" err="1" smtClean="0"/>
              <a:t>heroku.com</a:t>
            </a:r>
            <a:endParaRPr lang="hu-HU" dirty="0"/>
          </a:p>
          <a:p>
            <a:r>
              <a:rPr lang="hu-HU" b="1" dirty="0" smtClean="0"/>
              <a:t>TZ</a:t>
            </a:r>
            <a:r>
              <a:rPr lang="hu-HU" dirty="0"/>
              <a:t> </a:t>
            </a:r>
            <a:r>
              <a:rPr lang="hu-HU" dirty="0" smtClean="0"/>
              <a:t>=&gt; </a:t>
            </a:r>
            <a:r>
              <a:rPr lang="hu-HU" dirty="0"/>
              <a:t>Europe/Budapest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Extending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app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Add-ons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14400"/>
            <a:ext cx="60102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Scaling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instant </a:t>
            </a:r>
            <a:r>
              <a:rPr lang="hu-HU" dirty="0" err="1" smtClean="0"/>
              <a:t>spin-up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Scale</a:t>
            </a:r>
            <a:r>
              <a:rPr lang="hu-HU" dirty="0" smtClean="0"/>
              <a:t> </a:t>
            </a:r>
            <a:r>
              <a:rPr lang="hu-HU" dirty="0" err="1" smtClean="0"/>
              <a:t>easily</a:t>
            </a:r>
            <a:r>
              <a:rPr lang="hu-HU" dirty="0" smtClean="0"/>
              <a:t> and </a:t>
            </a:r>
            <a:r>
              <a:rPr lang="hu-HU" dirty="0" err="1" smtClean="0"/>
              <a:t>instantly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‘</a:t>
            </a:r>
            <a:r>
              <a:rPr lang="hu-HU" dirty="0" err="1" smtClean="0"/>
              <a:t>heroku</a:t>
            </a:r>
            <a:r>
              <a:rPr lang="hu-HU" dirty="0" smtClean="0"/>
              <a:t>’ </a:t>
            </a:r>
            <a:r>
              <a:rPr lang="hu-HU" dirty="0" err="1" smtClean="0"/>
              <a:t>command</a:t>
            </a:r>
            <a:r>
              <a:rPr lang="hu-HU" dirty="0" smtClean="0"/>
              <a:t> line </a:t>
            </a:r>
            <a:r>
              <a:rPr lang="hu-HU" dirty="0" err="1" smtClean="0"/>
              <a:t>tool</a:t>
            </a:r>
            <a:r>
              <a:rPr lang="hu-HU" dirty="0" smtClean="0"/>
              <a:t>:</a:t>
            </a:r>
          </a:p>
          <a:p>
            <a:pPr>
              <a:buNone/>
            </a:pPr>
            <a:r>
              <a:rPr lang="hu-HU" i="1" dirty="0" smtClean="0"/>
              <a:t>	</a:t>
            </a:r>
            <a:r>
              <a:rPr lang="hu-HU" i="1" dirty="0" err="1" smtClean="0"/>
              <a:t>heroku</a:t>
            </a:r>
            <a:r>
              <a:rPr lang="hu-HU" i="1" dirty="0" smtClean="0"/>
              <a:t> </a:t>
            </a:r>
            <a:r>
              <a:rPr lang="hu-HU" i="1" dirty="0" err="1"/>
              <a:t>scale</a:t>
            </a:r>
            <a:r>
              <a:rPr lang="hu-HU" i="1" dirty="0"/>
              <a:t> </a:t>
            </a:r>
            <a:r>
              <a:rPr lang="hu-HU" i="1" dirty="0" smtClean="0"/>
              <a:t>web=5</a:t>
            </a:r>
          </a:p>
          <a:p>
            <a:pPr lvl="0"/>
            <a:r>
              <a:rPr lang="hu-HU" dirty="0" err="1" smtClean="0">
                <a:solidFill>
                  <a:prstClr val="black"/>
                </a:solidFill>
              </a:rPr>
              <a:t>Scaling</a:t>
            </a:r>
            <a:r>
              <a:rPr lang="hu-HU" dirty="0" smtClean="0">
                <a:solidFill>
                  <a:prstClr val="black"/>
                </a:solidFill>
              </a:rPr>
              <a:t> web and </a:t>
            </a:r>
            <a:r>
              <a:rPr lang="hu-HU" dirty="0" err="1" smtClean="0">
                <a:solidFill>
                  <a:prstClr val="black"/>
                </a:solidFill>
              </a:rPr>
              <a:t>worker</a:t>
            </a:r>
            <a:r>
              <a:rPr lang="hu-HU" dirty="0" smtClean="0">
                <a:solidFill>
                  <a:prstClr val="black"/>
                </a:solidFill>
              </a:rPr>
              <a:t> </a:t>
            </a:r>
            <a:r>
              <a:rPr lang="hu-HU" dirty="0" err="1" smtClean="0">
                <a:solidFill>
                  <a:prstClr val="black"/>
                </a:solidFill>
              </a:rPr>
              <a:t>dynos</a:t>
            </a:r>
            <a:r>
              <a:rPr lang="hu-HU" dirty="0" smtClean="0">
                <a:solidFill>
                  <a:prstClr val="black"/>
                </a:solidFill>
              </a:rPr>
              <a:t>:</a:t>
            </a:r>
            <a:endParaRPr lang="hu-HU" dirty="0">
              <a:solidFill>
                <a:prstClr val="black"/>
              </a:solidFill>
            </a:endParaRPr>
          </a:p>
          <a:p>
            <a:pPr>
              <a:buNone/>
            </a:pPr>
            <a:r>
              <a:rPr lang="hu-HU" i="1" dirty="0"/>
              <a:t>	</a:t>
            </a:r>
            <a:r>
              <a:rPr lang="hu-HU" i="1" dirty="0" err="1"/>
              <a:t>heroku</a:t>
            </a:r>
            <a:r>
              <a:rPr lang="hu-HU" i="1" dirty="0"/>
              <a:t> </a:t>
            </a:r>
            <a:r>
              <a:rPr lang="hu-HU" i="1" dirty="0" err="1"/>
              <a:t>scale</a:t>
            </a:r>
            <a:r>
              <a:rPr lang="hu-HU" i="1" dirty="0"/>
              <a:t> </a:t>
            </a:r>
            <a:r>
              <a:rPr lang="hu-HU" i="1" dirty="0" smtClean="0"/>
              <a:t>web=6 </a:t>
            </a:r>
            <a:r>
              <a:rPr lang="hu-HU" i="1" dirty="0" err="1" smtClean="0"/>
              <a:t>worker</a:t>
            </a:r>
            <a:r>
              <a:rPr lang="hu-HU" i="1" dirty="0" smtClean="0"/>
              <a:t>=2</a:t>
            </a:r>
          </a:p>
          <a:p>
            <a:r>
              <a:rPr lang="hu-HU" dirty="0" err="1" smtClean="0"/>
              <a:t>Nezumi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iPhone</a:t>
            </a:r>
            <a:r>
              <a:rPr lang="hu-HU" dirty="0" smtClean="0"/>
              <a:t>:</a:t>
            </a:r>
          </a:p>
          <a:p>
            <a:pPr>
              <a:buNone/>
            </a:pPr>
            <a:r>
              <a:rPr lang="hu-HU" i="1" dirty="0" smtClean="0"/>
              <a:t>	</a:t>
            </a:r>
            <a:r>
              <a:rPr lang="hu-HU" i="1" dirty="0" smtClean="0">
                <a:hlinkClick r:id="rId2"/>
              </a:rPr>
              <a:t>http</a:t>
            </a:r>
            <a:r>
              <a:rPr lang="hu-HU" i="1" dirty="0">
                <a:hlinkClick r:id="rId2"/>
              </a:rPr>
              <a:t>://nezumiapp.com</a:t>
            </a:r>
            <a:r>
              <a:rPr lang="hu-HU" i="1" dirty="0" smtClean="0">
                <a:hlinkClick r:id="rId2"/>
              </a:rPr>
              <a:t>/</a:t>
            </a:r>
            <a:endParaRPr lang="hu-HU" i="1" dirty="0" smtClean="0"/>
          </a:p>
          <a:p>
            <a:r>
              <a:rPr lang="hu-HU" dirty="0" err="1" smtClean="0"/>
              <a:t>Autoscaling</a:t>
            </a:r>
            <a:r>
              <a:rPr lang="hu-HU" dirty="0" smtClean="0"/>
              <a:t> 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addressed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Heroku</a:t>
            </a:r>
            <a:endParaRPr lang="hu-HU" dirty="0" smtClean="0"/>
          </a:p>
          <a:p>
            <a:r>
              <a:rPr lang="hu-HU" dirty="0" err="1" smtClean="0"/>
              <a:t>Implement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own</a:t>
            </a:r>
            <a:r>
              <a:rPr lang="hu-HU" dirty="0" smtClean="0"/>
              <a:t> </a:t>
            </a:r>
            <a:r>
              <a:rPr lang="hu-HU" dirty="0" err="1" smtClean="0"/>
              <a:t>autoscaling</a:t>
            </a:r>
            <a:r>
              <a:rPr lang="hu-HU" dirty="0" smtClean="0"/>
              <a:t>,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third</a:t>
            </a:r>
            <a:r>
              <a:rPr lang="hu-HU" dirty="0" smtClean="0"/>
              <a:t> </a:t>
            </a:r>
            <a:r>
              <a:rPr lang="hu-HU" dirty="0" err="1" smtClean="0"/>
              <a:t>parties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r>
              <a:rPr lang="hu-HU" dirty="0" smtClean="0"/>
              <a:t>:</a:t>
            </a:r>
          </a:p>
          <a:p>
            <a:pPr>
              <a:buNone/>
            </a:pPr>
            <a:r>
              <a:rPr lang="hu-HU" dirty="0" smtClean="0"/>
              <a:t>	</a:t>
            </a:r>
            <a:r>
              <a:rPr lang="hu-HU" i="1" dirty="0" smtClean="0">
                <a:hlinkClick r:id="rId3"/>
              </a:rPr>
              <a:t>http</a:t>
            </a:r>
            <a:r>
              <a:rPr lang="hu-HU" i="1" dirty="0">
                <a:hlinkClick r:id="rId3"/>
              </a:rPr>
              <a:t>://hirefireapp.com</a:t>
            </a:r>
            <a:r>
              <a:rPr lang="hu-HU" i="1" dirty="0" smtClean="0">
                <a:hlinkClick r:id="rId3"/>
              </a:rPr>
              <a:t>/</a:t>
            </a:r>
            <a:endParaRPr lang="hu-HU" i="1" dirty="0" smtClean="0"/>
          </a:p>
          <a:p>
            <a:pPr>
              <a:buNone/>
            </a:pPr>
            <a:r>
              <a:rPr lang="hu-HU" i="1" dirty="0" smtClean="0"/>
              <a:t>	</a:t>
            </a:r>
            <a:r>
              <a:rPr lang="hu-HU" i="1" dirty="0" smtClean="0">
                <a:hlinkClick r:id="rId4"/>
              </a:rPr>
              <a:t>http</a:t>
            </a:r>
            <a:r>
              <a:rPr lang="hu-HU" i="1" dirty="0">
                <a:hlinkClick r:id="rId4"/>
              </a:rPr>
              <a:t>://www.heroscale.com</a:t>
            </a:r>
            <a:r>
              <a:rPr lang="hu-HU" i="1" dirty="0" smtClean="0">
                <a:hlinkClick r:id="rId4"/>
              </a:rPr>
              <a:t>/</a:t>
            </a:r>
            <a:endParaRPr lang="hu-HU" i="1" dirty="0" smtClean="0"/>
          </a:p>
          <a:p>
            <a:pPr>
              <a:buNone/>
            </a:pPr>
            <a:endParaRPr lang="hu-HU" i="1" dirty="0"/>
          </a:p>
          <a:p>
            <a:pPr>
              <a:buNone/>
            </a:pPr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Resources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Tartalom helye 5"/>
          <p:cNvSpPr txBox="1">
            <a:spLocks/>
          </p:cNvSpPr>
          <p:nvPr/>
        </p:nvSpPr>
        <p:spPr>
          <a:xfrm>
            <a:off x="457200" y="762000"/>
            <a:ext cx="8229600" cy="4953000"/>
          </a:xfrm>
          <a:prstGeom prst="rect">
            <a:avLst/>
          </a:prstGeom>
        </p:spPr>
        <p:txBody>
          <a:bodyPr/>
          <a:lstStyle/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hu-HU" dirty="0" err="1" smtClean="0">
                <a:solidFill>
                  <a:srgbClr val="000000"/>
                </a:solidFill>
                <a:latin typeface="Helvetica LT Std"/>
                <a:ea typeface="Lucida Sans Unicode" pitchFamily="2"/>
                <a:cs typeface="Lucida Sans Unicode" pitchFamily="2"/>
              </a:rPr>
              <a:t>Sample</a:t>
            </a:r>
            <a:r>
              <a:rPr lang="hu-HU" dirty="0" smtClean="0">
                <a:solidFill>
                  <a:srgbClr val="000000"/>
                </a:solidFill>
                <a:latin typeface="Helvetica LT Std"/>
                <a:ea typeface="Lucida Sans Unicode" pitchFamily="2"/>
                <a:cs typeface="Lucida Sans Unicode" pitchFamily="2"/>
              </a:rPr>
              <a:t> Java </a:t>
            </a:r>
            <a:r>
              <a:rPr lang="hu-HU" dirty="0" err="1" smtClean="0">
                <a:solidFill>
                  <a:srgbClr val="000000"/>
                </a:solidFill>
                <a:latin typeface="Helvetica LT Std"/>
                <a:ea typeface="Lucida Sans Unicode" pitchFamily="2"/>
                <a:cs typeface="Lucida Sans Unicode" pitchFamily="2"/>
              </a:rPr>
              <a:t>projects</a:t>
            </a:r>
            <a:endParaRPr kumimoji="0" lang="hu-HU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LT Std"/>
            </a:endParaRPr>
          </a:p>
          <a:p>
            <a:pPr marL="342900" lvl="1" indent="-342900" eaLnBrk="0" hangingPunct="0">
              <a:spcBef>
                <a:spcPct val="20000"/>
              </a:spcBef>
            </a:pPr>
            <a:r>
              <a:rPr lang="hu-HU" i="1" dirty="0" smtClean="0">
                <a:latin typeface="Helvetica LT Std"/>
              </a:rPr>
              <a:t>	 </a:t>
            </a:r>
            <a:r>
              <a:rPr lang="hu-HU" i="1" dirty="0" smtClean="0">
                <a:latin typeface="Helvetica LT Std"/>
                <a:hlinkClick r:id="rId2"/>
              </a:rPr>
              <a:t>http://java.herokuapp.com/</a:t>
            </a:r>
            <a:endParaRPr lang="hu-HU" i="1" dirty="0" smtClean="0">
              <a:latin typeface="Helvetica LT Std"/>
            </a:endParaRPr>
          </a:p>
          <a:p>
            <a:pPr marL="342900" lvl="1" indent="-342900" eaLnBrk="0" hangingPunct="0">
              <a:spcBef>
                <a:spcPct val="20000"/>
              </a:spcBef>
            </a:pPr>
            <a:endParaRPr kumimoji="0" lang="hu-HU" sz="1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hu-HU" dirty="0" err="1" smtClean="0">
                <a:latin typeface="Helvetica LT Std"/>
              </a:rPr>
              <a:t>Heroku</a:t>
            </a:r>
            <a:r>
              <a:rPr lang="hu-HU" dirty="0" smtClean="0">
                <a:latin typeface="Helvetica LT Std"/>
              </a:rPr>
              <a:t> </a:t>
            </a:r>
            <a:r>
              <a:rPr lang="hu-HU" dirty="0" err="1" smtClean="0">
                <a:latin typeface="Helvetica LT Std"/>
              </a:rPr>
              <a:t>Devcenter</a:t>
            </a:r>
            <a:endParaRPr kumimoji="0" lang="hu-HU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hu-HU" i="1" dirty="0" smtClean="0">
                <a:latin typeface="Helvetica LT Std"/>
              </a:rPr>
              <a:t>	</a:t>
            </a:r>
            <a:r>
              <a:rPr lang="hu-HU" i="1" dirty="0" smtClean="0">
                <a:latin typeface="Helvetica LT Std"/>
                <a:hlinkClick r:id="rId3"/>
              </a:rPr>
              <a:t>http://devcenter.heroku.com/</a:t>
            </a:r>
            <a:endParaRPr lang="hu-HU" i="1" dirty="0" smtClean="0">
              <a:latin typeface="Helvetica LT Std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endParaRPr kumimoji="0" lang="hu-HU" sz="1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hu-HU" dirty="0" err="1" smtClean="0">
                <a:latin typeface="Helvetica LT Std"/>
              </a:rPr>
              <a:t>Add-ons</a:t>
            </a:r>
            <a:endParaRPr lang="hu-HU" dirty="0" smtClean="0">
              <a:latin typeface="Helvetica LT Std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hu-HU" i="1" dirty="0" smtClean="0">
                <a:latin typeface="Helvetica LT Std"/>
              </a:rPr>
              <a:t>	</a:t>
            </a:r>
            <a:r>
              <a:rPr lang="hu-HU" i="1" dirty="0" smtClean="0">
                <a:latin typeface="Helvetica LT Std"/>
                <a:hlinkClick r:id="rId4"/>
              </a:rPr>
              <a:t>http://addons.heroku.com/</a:t>
            </a:r>
            <a:endParaRPr lang="hu-HU" i="1" dirty="0" smtClean="0">
              <a:latin typeface="Helvetica LT Std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hu-HU" i="1" dirty="0" smtClean="0">
              <a:latin typeface="Helvetica LT Std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hu-HU" dirty="0" err="1" smtClean="0">
                <a:latin typeface="Helvetica LT Std"/>
              </a:rPr>
              <a:t>Git</a:t>
            </a:r>
            <a:endParaRPr lang="hu-HU" dirty="0" smtClean="0">
              <a:latin typeface="Helvetica LT Std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hu-HU" dirty="0" smtClean="0">
                <a:latin typeface="Helvetica LT Std"/>
              </a:rPr>
              <a:t>	</a:t>
            </a:r>
            <a:r>
              <a:rPr lang="hu-HU" i="1" dirty="0" smtClean="0">
                <a:latin typeface="Helvetica LT Std"/>
              </a:rPr>
              <a:t> </a:t>
            </a:r>
            <a:r>
              <a:rPr lang="hu-HU" i="1" dirty="0" smtClean="0">
                <a:latin typeface="Helvetica LT Std"/>
                <a:hlinkClick r:id="rId5"/>
              </a:rPr>
              <a:t>http://help.github.com/</a:t>
            </a:r>
            <a:endParaRPr lang="hu-HU" i="1" dirty="0" smtClean="0">
              <a:latin typeface="Helvetica LT Std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1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62200" y="2514600"/>
            <a:ext cx="40767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Questions?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38463" y="2206625"/>
            <a:ext cx="4876800" cy="12223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latin typeface="Helvetica LT Std" pitchFamily="34" charset="0"/>
              </a:rPr>
              <a:t>Thanks </a:t>
            </a:r>
            <a:br>
              <a:rPr lang="en-US" smtClean="0">
                <a:latin typeface="Helvetica LT Std" pitchFamily="34" charset="0"/>
              </a:rPr>
            </a:br>
            <a:r>
              <a:rPr lang="en-US" smtClean="0">
                <a:latin typeface="Helvetica LT Std" pitchFamily="34" charset="0"/>
              </a:rPr>
              <a:t>for Your Attention</a:t>
            </a:r>
            <a:endParaRPr lang="en-US">
              <a:latin typeface="Helvetica LT Std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947988" y="3754438"/>
            <a:ext cx="5749925" cy="40481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hu-HU" sz="1600" dirty="0" err="1" smtClean="0">
                <a:latin typeface="Helvetica LT Std" pitchFamily="34" charset="0"/>
              </a:rPr>
              <a:t>Heroku</a:t>
            </a:r>
            <a:r>
              <a:rPr lang="en-US" sz="1600" dirty="0" smtClean="0">
                <a:latin typeface="Helvetica LT Std" pitchFamily="34" charset="0"/>
              </a:rPr>
              <a:t> </a:t>
            </a:r>
            <a:r>
              <a:rPr lang="hu-HU" sz="1600" dirty="0" err="1" smtClean="0">
                <a:latin typeface="Helvetica LT Std" pitchFamily="34" charset="0"/>
              </a:rPr>
              <a:t>Cloud</a:t>
            </a:r>
            <a:r>
              <a:rPr lang="hu-HU" sz="1600" dirty="0" smtClean="0">
                <a:latin typeface="Helvetica LT Std" pitchFamily="34" charset="0"/>
              </a:rPr>
              <a:t> </a:t>
            </a:r>
            <a:r>
              <a:rPr lang="hu-HU" sz="1600" dirty="0" err="1" smtClean="0">
                <a:latin typeface="Helvetica LT Std" pitchFamily="34" charset="0"/>
              </a:rPr>
              <a:t>Application</a:t>
            </a:r>
            <a:r>
              <a:rPr lang="hu-HU" sz="1600" dirty="0" smtClean="0">
                <a:latin typeface="Helvetica LT Std" pitchFamily="34" charset="0"/>
              </a:rPr>
              <a:t> Platform</a:t>
            </a:r>
            <a:endParaRPr lang="en-US" sz="1600" dirty="0">
              <a:latin typeface="Helvetica LT Std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947988" y="4049713"/>
            <a:ext cx="4267200" cy="914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600" dirty="0" smtClean="0">
                <a:latin typeface="Helvetica LT Std" pitchFamily="34" charset="0"/>
              </a:rPr>
              <a:t>By 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hu-HU" sz="1600" dirty="0" err="1" smtClean="0">
                <a:latin typeface="Helvetica LT Std" pitchFamily="34" charset="0"/>
              </a:rPr>
              <a:t>Zoltan</a:t>
            </a:r>
            <a:r>
              <a:rPr lang="hu-HU" sz="1600" dirty="0" smtClean="0">
                <a:latin typeface="Helvetica LT Std" pitchFamily="34" charset="0"/>
              </a:rPr>
              <a:t> </a:t>
            </a:r>
            <a:r>
              <a:rPr lang="hu-HU" sz="1600" dirty="0" err="1" smtClean="0">
                <a:latin typeface="Helvetica LT Std" pitchFamily="34" charset="0"/>
              </a:rPr>
              <a:t>Gorbe</a:t>
            </a:r>
            <a:endParaRPr lang="en-US" sz="1600" dirty="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600" dirty="0" smtClean="0">
                <a:latin typeface="Helvetica LT Std" pitchFamily="34" charset="0"/>
              </a:rPr>
              <a:t>Software Developer</a:t>
            </a:r>
            <a:endParaRPr lang="en-US" sz="1600" dirty="0">
              <a:latin typeface="Helvetica LT Std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2955925" y="6324600"/>
            <a:ext cx="4929188" cy="427038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000" smtClean="0">
                <a:latin typeface="Helvetica LT Std" pitchFamily="34" charset="0"/>
              </a:rPr>
              <a:t>EPAM Systems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000" smtClean="0">
                <a:latin typeface="Helvetica LT Std" pitchFamily="34" charset="0"/>
              </a:rPr>
              <a:t>41 University Drive, Suite 202 | Newtown, PA 18940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1000" b="1" smtClean="0">
                <a:latin typeface="Helvetica LT Std" pitchFamily="34" charset="0"/>
              </a:rPr>
              <a:t>p:</a:t>
            </a:r>
            <a:r>
              <a:rPr lang="en-US" sz="1000" smtClean="0">
                <a:latin typeface="Helvetica LT Std" pitchFamily="34" charset="0"/>
              </a:rPr>
              <a:t> +1 267 759 9000  |  </a:t>
            </a:r>
            <a:r>
              <a:rPr lang="en-US" sz="1000" b="1" smtClean="0">
                <a:latin typeface="Helvetica LT Std" pitchFamily="34" charset="0"/>
              </a:rPr>
              <a:t>f:</a:t>
            </a:r>
            <a:r>
              <a:rPr lang="en-US" sz="1000" smtClean="0">
                <a:latin typeface="Helvetica LT Std" pitchFamily="34" charset="0"/>
              </a:rPr>
              <a:t> +1 +1 267 759 8989  | </a:t>
            </a:r>
            <a:r>
              <a:rPr lang="en-US" sz="1000" b="1" smtClean="0">
                <a:latin typeface="Helvetica LT Std" pitchFamily="34" charset="0"/>
              </a:rPr>
              <a:t>e:</a:t>
            </a:r>
            <a:r>
              <a:rPr lang="en-US" sz="1000" smtClean="0">
                <a:latin typeface="Helvetica LT Std" pitchFamily="34" charset="0"/>
              </a:rPr>
              <a:t> info@epam.com  |  </a:t>
            </a:r>
            <a:r>
              <a:rPr lang="en-US" sz="1000" b="1" smtClean="0">
                <a:latin typeface="Helvetica LT Std" pitchFamily="34" charset="0"/>
              </a:rPr>
              <a:t>w:</a:t>
            </a:r>
            <a:r>
              <a:rPr lang="en-US" sz="1000" smtClean="0">
                <a:latin typeface="Helvetica LT Std" pitchFamily="34" charset="0"/>
              </a:rPr>
              <a:t> </a:t>
            </a:r>
            <a:r>
              <a:rPr lang="en-US" sz="1000" smtClean="0">
                <a:latin typeface="Helvetica LT Std" pitchFamily="34" charset="0"/>
                <a:hlinkClick r:id="rId2"/>
              </a:rPr>
              <a:t>www.epam.com</a:t>
            </a:r>
            <a:endParaRPr lang="en-US" sz="1000" smtClean="0">
              <a:latin typeface="Helvetica LT Std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>
              <a:latin typeface="Helvetica LT St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What</a:t>
            </a:r>
            <a:r>
              <a:rPr lang="hu-HU" dirty="0" smtClean="0"/>
              <a:t> is </a:t>
            </a:r>
            <a:r>
              <a:rPr lang="hu-HU" dirty="0" err="1" smtClean="0"/>
              <a:t>Heroku</a:t>
            </a:r>
            <a:r>
              <a:rPr lang="hu-HU" dirty="0" smtClean="0"/>
              <a:t>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multi-language</a:t>
            </a:r>
            <a:r>
              <a:rPr lang="hu-HU" dirty="0" smtClean="0"/>
              <a:t> </a:t>
            </a:r>
            <a:r>
              <a:rPr lang="hu-HU" dirty="0" err="1" smtClean="0"/>
              <a:t>cloud</a:t>
            </a:r>
            <a:r>
              <a:rPr lang="hu-HU" dirty="0" smtClean="0"/>
              <a:t> </a:t>
            </a:r>
            <a:r>
              <a:rPr lang="hu-HU" dirty="0" err="1" smtClean="0"/>
              <a:t>application</a:t>
            </a:r>
            <a:r>
              <a:rPr lang="hu-HU" dirty="0" smtClean="0"/>
              <a:t> platform </a:t>
            </a:r>
            <a:r>
              <a:rPr lang="hu-HU" dirty="0" err="1" smtClean="0"/>
              <a:t>built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Amazon EC2</a:t>
            </a:r>
            <a:endParaRPr lang="en-US" dirty="0" smtClean="0"/>
          </a:p>
          <a:p>
            <a:r>
              <a:rPr lang="hu-HU" dirty="0" err="1" smtClean="0"/>
              <a:t>Supported</a:t>
            </a:r>
            <a:r>
              <a:rPr lang="hu-HU" dirty="0" smtClean="0"/>
              <a:t> </a:t>
            </a:r>
            <a:r>
              <a:rPr lang="hu-HU" dirty="0" err="1" smtClean="0"/>
              <a:t>languages</a:t>
            </a:r>
            <a:r>
              <a:rPr lang="hu-HU" dirty="0" smtClean="0"/>
              <a:t>:</a:t>
            </a:r>
            <a:endParaRPr lang="en-US" dirty="0" smtClean="0"/>
          </a:p>
          <a:p>
            <a:pPr lvl="1"/>
            <a:r>
              <a:rPr lang="hu-HU" dirty="0" err="1" smtClean="0"/>
              <a:t>Ruby</a:t>
            </a:r>
            <a:endParaRPr lang="en-US" dirty="0" smtClean="0"/>
          </a:p>
          <a:p>
            <a:pPr lvl="1"/>
            <a:r>
              <a:rPr lang="hu-HU" dirty="0" smtClean="0"/>
              <a:t>Java</a:t>
            </a:r>
          </a:p>
          <a:p>
            <a:pPr lvl="1"/>
            <a:r>
              <a:rPr lang="hu-HU" dirty="0" err="1" smtClean="0"/>
              <a:t>Clojure</a:t>
            </a:r>
            <a:endParaRPr lang="hu-HU" dirty="0" smtClean="0"/>
          </a:p>
          <a:p>
            <a:pPr lvl="1"/>
            <a:r>
              <a:rPr lang="hu-HU" dirty="0" smtClean="0"/>
              <a:t>Scala</a:t>
            </a:r>
            <a:endParaRPr lang="hu-HU" dirty="0"/>
          </a:p>
          <a:p>
            <a:pPr lvl="1"/>
            <a:r>
              <a:rPr lang="hu-HU" dirty="0" smtClean="0"/>
              <a:t>Python</a:t>
            </a:r>
          </a:p>
          <a:p>
            <a:pPr lvl="1"/>
            <a:r>
              <a:rPr lang="hu-HU" dirty="0" err="1" smtClean="0"/>
              <a:t>Node.js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7806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Stacks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idx="1"/>
          </p:nvPr>
        </p:nvSpPr>
        <p:spPr>
          <a:xfrm>
            <a:off x="457200" y="762001"/>
            <a:ext cx="8229600" cy="914400"/>
          </a:xfrm>
        </p:spPr>
        <p:txBody>
          <a:bodyPr/>
          <a:lstStyle/>
          <a:p>
            <a:r>
              <a:rPr lang="hu-HU" dirty="0" err="1" smtClean="0"/>
              <a:t>Stacks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smtClean="0"/>
              <a:t> complete</a:t>
            </a:r>
            <a:r>
              <a:rPr lang="hu-HU" dirty="0" smtClean="0"/>
              <a:t> d</a:t>
            </a:r>
            <a:r>
              <a:rPr lang="en-US" dirty="0" err="1" smtClean="0"/>
              <a:t>eployment</a:t>
            </a:r>
            <a:r>
              <a:rPr lang="en-US" dirty="0" smtClean="0"/>
              <a:t> environment</a:t>
            </a:r>
            <a:r>
              <a:rPr lang="hu-HU" dirty="0" smtClean="0"/>
              <a:t>s</a:t>
            </a:r>
            <a:r>
              <a:rPr lang="en-US" dirty="0" smtClean="0"/>
              <a:t> including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base</a:t>
            </a:r>
            <a:r>
              <a:rPr lang="hu-HU" dirty="0" smtClean="0"/>
              <a:t> </a:t>
            </a:r>
            <a:r>
              <a:rPr lang="en-US" dirty="0" smtClean="0"/>
              <a:t>operating </a:t>
            </a:r>
            <a:r>
              <a:rPr lang="en-US" dirty="0"/>
              <a:t>system, language runtime and </a:t>
            </a:r>
            <a:r>
              <a:rPr lang="hu-HU" dirty="0" err="1" smtClean="0"/>
              <a:t>associated</a:t>
            </a:r>
            <a:r>
              <a:rPr lang="hu-HU" dirty="0" smtClean="0"/>
              <a:t> </a:t>
            </a:r>
            <a:r>
              <a:rPr lang="en-US" dirty="0" smtClean="0"/>
              <a:t>libraries</a:t>
            </a:r>
            <a:endParaRPr lang="en-US" dirty="0"/>
          </a:p>
        </p:txBody>
      </p:sp>
      <p:pic>
        <p:nvPicPr>
          <p:cNvPr id="22" name="Picture 4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685800" y="1752600"/>
            <a:ext cx="7543799" cy="34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Forget</a:t>
            </a:r>
            <a:r>
              <a:rPr lang="hu-HU" dirty="0" smtClean="0"/>
              <a:t> servers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014913"/>
          </a:xfrm>
        </p:spPr>
        <p:txBody>
          <a:bodyPr/>
          <a:lstStyle/>
          <a:p>
            <a:r>
              <a:rPr lang="hu-HU" dirty="0" err="1" smtClean="0"/>
              <a:t>Dynos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Fully-isolated</a:t>
            </a:r>
            <a:r>
              <a:rPr lang="hu-HU" dirty="0" smtClean="0"/>
              <a:t> </a:t>
            </a:r>
            <a:r>
              <a:rPr lang="hu-HU" dirty="0" err="1" smtClean="0"/>
              <a:t>execution</a:t>
            </a:r>
            <a:r>
              <a:rPr lang="hu-HU" dirty="0" smtClean="0"/>
              <a:t> </a:t>
            </a:r>
            <a:r>
              <a:rPr lang="hu-HU" dirty="0" err="1" smtClean="0"/>
              <a:t>environments</a:t>
            </a:r>
            <a:r>
              <a:rPr lang="hu-HU" dirty="0" smtClean="0"/>
              <a:t> (</a:t>
            </a:r>
            <a:r>
              <a:rPr lang="en-US" dirty="0">
                <a:solidFill>
                  <a:srgbClr val="000000"/>
                </a:solidFill>
              </a:rPr>
              <a:t>using LXC OS-level </a:t>
            </a:r>
            <a:r>
              <a:rPr lang="en-US" dirty="0" smtClean="0">
                <a:solidFill>
                  <a:srgbClr val="000000"/>
                </a:solidFill>
              </a:rPr>
              <a:t>virtualization</a:t>
            </a:r>
            <a:r>
              <a:rPr lang="hu-HU" dirty="0" smtClean="0">
                <a:solidFill>
                  <a:srgbClr val="000000"/>
                </a:solidFill>
              </a:rPr>
              <a:t>)</a:t>
            </a:r>
            <a:endParaRPr lang="en-US" dirty="0"/>
          </a:p>
          <a:p>
            <a:r>
              <a:rPr lang="hu-HU" dirty="0" err="1" smtClean="0"/>
              <a:t>Features</a:t>
            </a:r>
            <a:r>
              <a:rPr lang="hu-HU" dirty="0" smtClean="0"/>
              <a:t>:</a:t>
            </a:r>
            <a:endParaRPr lang="en-US" dirty="0" smtClean="0"/>
          </a:p>
          <a:p>
            <a:pPr lvl="1"/>
            <a:r>
              <a:rPr lang="hu-HU" dirty="0" err="1" smtClean="0"/>
              <a:t>Elasticity</a:t>
            </a:r>
            <a:endParaRPr lang="en-US" dirty="0" smtClean="0"/>
          </a:p>
          <a:p>
            <a:pPr lvl="1"/>
            <a:r>
              <a:rPr lang="hu-HU" dirty="0" err="1" smtClean="0"/>
              <a:t>Intelligent</a:t>
            </a:r>
            <a:r>
              <a:rPr lang="hu-HU" dirty="0" smtClean="0"/>
              <a:t> </a:t>
            </a:r>
            <a:r>
              <a:rPr lang="hu-HU" dirty="0" err="1" smtClean="0"/>
              <a:t>routing</a:t>
            </a:r>
            <a:endParaRPr lang="hu-HU" dirty="0" smtClean="0"/>
          </a:p>
          <a:p>
            <a:pPr lvl="1"/>
            <a:r>
              <a:rPr lang="hu-HU" dirty="0" err="1" smtClean="0"/>
              <a:t>Process</a:t>
            </a:r>
            <a:r>
              <a:rPr lang="hu-HU" dirty="0" smtClean="0"/>
              <a:t> management</a:t>
            </a:r>
          </a:p>
          <a:p>
            <a:pPr lvl="1"/>
            <a:r>
              <a:rPr lang="hu-HU" dirty="0" err="1" smtClean="0"/>
              <a:t>Distribution</a:t>
            </a:r>
            <a:r>
              <a:rPr lang="hu-HU" dirty="0" smtClean="0"/>
              <a:t> and </a:t>
            </a:r>
            <a:r>
              <a:rPr lang="hu-HU" dirty="0" err="1" smtClean="0"/>
              <a:t>redundancy</a:t>
            </a:r>
            <a:endParaRPr lang="hu-HU" dirty="0"/>
          </a:p>
          <a:p>
            <a:pPr lvl="1"/>
            <a:r>
              <a:rPr lang="hu-HU" dirty="0" err="1" smtClean="0"/>
              <a:t>Isolation</a:t>
            </a:r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idx="4294967295"/>
          </p:nvPr>
        </p:nvSpPr>
        <p:spPr>
          <a:xfrm>
            <a:off x="457200" y="762000"/>
            <a:ext cx="8229600" cy="5014913"/>
          </a:xfrm>
          <a:prstGeom prst="rect">
            <a:avLst/>
          </a:prstGeom>
        </p:spPr>
        <p:txBody>
          <a:bodyPr/>
          <a:lstStyle/>
          <a:p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types</a:t>
            </a:r>
            <a:r>
              <a:rPr lang="hu-HU" dirty="0" smtClean="0"/>
              <a:t>:</a:t>
            </a:r>
            <a:endParaRPr lang="en-US" dirty="0" smtClean="0"/>
          </a:p>
          <a:p>
            <a:pPr lvl="1"/>
            <a:r>
              <a:rPr lang="hu-HU" dirty="0" smtClean="0"/>
              <a:t>Web </a:t>
            </a:r>
            <a:r>
              <a:rPr lang="hu-HU" dirty="0" err="1" smtClean="0"/>
              <a:t>processes</a:t>
            </a:r>
            <a:endParaRPr lang="en-US" dirty="0" smtClean="0"/>
          </a:p>
          <a:p>
            <a:pPr lvl="1"/>
            <a:r>
              <a:rPr lang="hu-HU" dirty="0" err="1" smtClean="0"/>
              <a:t>Workers</a:t>
            </a:r>
            <a:endParaRPr lang="hu-HU" dirty="0" smtClean="0"/>
          </a:p>
          <a:p>
            <a:pPr lvl="1"/>
            <a:r>
              <a:rPr lang="hu-HU" dirty="0" err="1" smtClean="0"/>
              <a:t>One-off</a:t>
            </a:r>
            <a:r>
              <a:rPr lang="hu-HU" dirty="0" smtClean="0"/>
              <a:t> </a:t>
            </a:r>
            <a:r>
              <a:rPr lang="hu-HU" dirty="0" err="1" smtClean="0"/>
              <a:t>admin</a:t>
            </a:r>
            <a:r>
              <a:rPr lang="hu-HU" dirty="0" smtClean="0"/>
              <a:t> </a:t>
            </a:r>
            <a:r>
              <a:rPr lang="hu-HU" dirty="0" err="1" smtClean="0"/>
              <a:t>processes</a:t>
            </a:r>
            <a:endParaRPr lang="hu-HU" dirty="0" smtClean="0"/>
          </a:p>
          <a:p>
            <a:pPr lvl="1">
              <a:buNone/>
            </a:pPr>
            <a:endParaRPr lang="hu-HU" dirty="0" smtClean="0"/>
          </a:p>
          <a:p>
            <a:r>
              <a:rPr lang="hu-HU" dirty="0" err="1" smtClean="0"/>
              <a:t>Processes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defined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application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special</a:t>
            </a:r>
            <a:r>
              <a:rPr lang="hu-HU" dirty="0" smtClean="0"/>
              <a:t> file </a:t>
            </a:r>
            <a:r>
              <a:rPr lang="hu-HU" dirty="0" err="1" smtClean="0"/>
              <a:t>called</a:t>
            </a:r>
            <a:r>
              <a:rPr lang="hu-HU" dirty="0" smtClean="0"/>
              <a:t> </a:t>
            </a:r>
            <a:r>
              <a:rPr lang="hu-HU" dirty="0" err="1" smtClean="0"/>
              <a:t>Procfile</a:t>
            </a:r>
            <a:endParaRPr lang="hu-HU" dirty="0" smtClean="0"/>
          </a:p>
          <a:p>
            <a:pPr>
              <a:buNone/>
            </a:pPr>
            <a:endParaRPr lang="hu-HU" dirty="0" smtClean="0"/>
          </a:p>
          <a:p>
            <a:r>
              <a:rPr lang="hu-HU" dirty="0" err="1" smtClean="0"/>
              <a:t>Processes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executed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dynos</a:t>
            </a:r>
            <a:r>
              <a:rPr lang="hu-HU" dirty="0" smtClean="0"/>
              <a:t>:</a:t>
            </a:r>
          </a:p>
          <a:p>
            <a:pPr lvl="1"/>
            <a:r>
              <a:rPr lang="hu-HU" dirty="0"/>
              <a:t>Web </a:t>
            </a:r>
            <a:r>
              <a:rPr lang="hu-HU" dirty="0" err="1" smtClean="0"/>
              <a:t>dynos</a:t>
            </a:r>
            <a:endParaRPr lang="en-US" dirty="0"/>
          </a:p>
          <a:p>
            <a:pPr lvl="1"/>
            <a:r>
              <a:rPr lang="hu-HU" dirty="0" err="1" smtClean="0"/>
              <a:t>Worker</a:t>
            </a:r>
            <a:r>
              <a:rPr lang="hu-HU" dirty="0" smtClean="0"/>
              <a:t> </a:t>
            </a:r>
            <a:r>
              <a:rPr lang="hu-HU" dirty="0" err="1" smtClean="0"/>
              <a:t>dynos</a:t>
            </a:r>
            <a:endParaRPr lang="hu-HU" dirty="0"/>
          </a:p>
          <a:p>
            <a:pPr lvl="1"/>
            <a:r>
              <a:rPr lang="hu-HU" dirty="0" err="1"/>
              <a:t>One-off</a:t>
            </a:r>
            <a:r>
              <a:rPr lang="hu-HU" dirty="0"/>
              <a:t> </a:t>
            </a:r>
            <a:r>
              <a:rPr lang="hu-HU" dirty="0" err="1"/>
              <a:t>admin</a:t>
            </a:r>
            <a:r>
              <a:rPr lang="hu-HU" dirty="0"/>
              <a:t> </a:t>
            </a:r>
            <a:r>
              <a:rPr lang="hu-HU" dirty="0" err="1" smtClean="0"/>
              <a:t>dynos</a:t>
            </a:r>
            <a:endParaRPr lang="hu-HU" dirty="0"/>
          </a:p>
          <a:p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Easy</a:t>
            </a:r>
            <a:r>
              <a:rPr lang="hu-HU" dirty="0" smtClean="0"/>
              <a:t> </a:t>
            </a:r>
            <a:r>
              <a:rPr lang="hu-HU" dirty="0" err="1" smtClean="0"/>
              <a:t>deployment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Git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 err="1" smtClean="0"/>
              <a:t>Init</a:t>
            </a:r>
            <a:r>
              <a:rPr lang="hu-HU" dirty="0" smtClean="0"/>
              <a:t> </a:t>
            </a:r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repository</a:t>
            </a:r>
            <a:r>
              <a:rPr lang="hu-HU" dirty="0" smtClean="0"/>
              <a:t>:</a:t>
            </a:r>
          </a:p>
          <a:p>
            <a:pPr>
              <a:buNone/>
            </a:pPr>
            <a:r>
              <a:rPr lang="hu-HU" i="1" dirty="0" smtClean="0"/>
              <a:t>	</a:t>
            </a:r>
            <a:r>
              <a:rPr lang="hu-HU" i="1" dirty="0" err="1" smtClean="0"/>
              <a:t>git</a:t>
            </a:r>
            <a:r>
              <a:rPr lang="hu-HU" i="1" dirty="0" smtClean="0"/>
              <a:t> </a:t>
            </a:r>
            <a:r>
              <a:rPr lang="hu-HU" i="1" dirty="0" err="1" smtClean="0"/>
              <a:t>init</a:t>
            </a:r>
            <a:endParaRPr lang="hu-HU" i="1" dirty="0" smtClean="0"/>
          </a:p>
          <a:p>
            <a:r>
              <a:rPr lang="hu-HU" dirty="0" err="1" smtClean="0"/>
              <a:t>Adding</a:t>
            </a:r>
            <a:r>
              <a:rPr lang="hu-HU" dirty="0" smtClean="0"/>
              <a:t> </a:t>
            </a:r>
            <a:r>
              <a:rPr lang="hu-HU" dirty="0" err="1" smtClean="0"/>
              <a:t>changes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index:</a:t>
            </a:r>
          </a:p>
          <a:p>
            <a:pPr>
              <a:buNone/>
            </a:pPr>
            <a:r>
              <a:rPr lang="hu-HU" i="1" dirty="0" smtClean="0"/>
              <a:t>	</a:t>
            </a:r>
            <a:r>
              <a:rPr lang="hu-HU" i="1" dirty="0" err="1" smtClean="0"/>
              <a:t>git</a:t>
            </a:r>
            <a:r>
              <a:rPr lang="hu-HU" i="1" dirty="0" smtClean="0"/>
              <a:t> add .</a:t>
            </a:r>
          </a:p>
          <a:p>
            <a:r>
              <a:rPr lang="hu-HU" dirty="0" err="1" smtClean="0"/>
              <a:t>Commit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local </a:t>
            </a:r>
            <a:r>
              <a:rPr lang="hu-HU" dirty="0" err="1" smtClean="0"/>
              <a:t>repo</a:t>
            </a:r>
            <a:r>
              <a:rPr lang="hu-HU" dirty="0" smtClean="0"/>
              <a:t>:</a:t>
            </a:r>
          </a:p>
          <a:p>
            <a:pPr>
              <a:buNone/>
            </a:pPr>
            <a:r>
              <a:rPr lang="hu-HU" i="1" dirty="0" smtClean="0"/>
              <a:t>	</a:t>
            </a:r>
            <a:r>
              <a:rPr lang="hu-HU" i="1" dirty="0" err="1" smtClean="0"/>
              <a:t>git</a:t>
            </a:r>
            <a:r>
              <a:rPr lang="hu-HU" i="1" dirty="0" smtClean="0"/>
              <a:t> </a:t>
            </a:r>
            <a:r>
              <a:rPr lang="hu-HU" i="1" dirty="0" err="1" smtClean="0"/>
              <a:t>commit</a:t>
            </a:r>
            <a:r>
              <a:rPr lang="hu-HU" i="1" dirty="0" smtClean="0"/>
              <a:t> –m ”</a:t>
            </a:r>
            <a:r>
              <a:rPr lang="hu-HU" i="1" dirty="0" err="1" smtClean="0"/>
              <a:t>commit</a:t>
            </a:r>
            <a:r>
              <a:rPr lang="hu-HU" i="1" dirty="0" smtClean="0"/>
              <a:t> </a:t>
            </a:r>
            <a:r>
              <a:rPr lang="hu-HU" i="1" dirty="0" err="1" smtClean="0"/>
              <a:t>message</a:t>
            </a:r>
            <a:r>
              <a:rPr lang="hu-HU" i="1" dirty="0" smtClean="0"/>
              <a:t>”</a:t>
            </a:r>
          </a:p>
          <a:p>
            <a:pPr>
              <a:buNone/>
            </a:pPr>
            <a:endParaRPr lang="hu-HU" i="1" dirty="0" smtClean="0"/>
          </a:p>
          <a:p>
            <a:r>
              <a:rPr lang="hu-HU" dirty="0" err="1" smtClean="0"/>
              <a:t>Create</a:t>
            </a:r>
            <a:r>
              <a:rPr lang="hu-HU" dirty="0" smtClean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Heroku</a:t>
            </a:r>
            <a:r>
              <a:rPr lang="hu-HU" dirty="0"/>
              <a:t>:</a:t>
            </a:r>
          </a:p>
          <a:p>
            <a:pPr>
              <a:buNone/>
            </a:pPr>
            <a:r>
              <a:rPr lang="hu-HU" i="1" dirty="0"/>
              <a:t>	</a:t>
            </a:r>
            <a:r>
              <a:rPr lang="hu-HU" i="1" dirty="0" err="1"/>
              <a:t>heroku</a:t>
            </a:r>
            <a:r>
              <a:rPr lang="hu-HU" i="1" dirty="0"/>
              <a:t> </a:t>
            </a:r>
            <a:r>
              <a:rPr lang="hu-HU" i="1" dirty="0" err="1"/>
              <a:t>create</a:t>
            </a:r>
            <a:r>
              <a:rPr lang="hu-HU" i="1" dirty="0"/>
              <a:t> </a:t>
            </a:r>
            <a:r>
              <a:rPr lang="hu-HU" i="1" dirty="0" err="1"/>
              <a:t>myapp</a:t>
            </a:r>
            <a:r>
              <a:rPr lang="hu-HU" i="1" dirty="0"/>
              <a:t> </a:t>
            </a:r>
            <a:r>
              <a:rPr lang="hu-HU" i="1" dirty="0" err="1"/>
              <a:t>--stack</a:t>
            </a:r>
            <a:r>
              <a:rPr lang="hu-HU" i="1" dirty="0"/>
              <a:t> </a:t>
            </a:r>
            <a:r>
              <a:rPr lang="hu-HU" i="1" dirty="0" err="1"/>
              <a:t>cedar</a:t>
            </a:r>
            <a:endParaRPr lang="hu-HU" i="1" dirty="0"/>
          </a:p>
          <a:p>
            <a:pPr>
              <a:buNone/>
            </a:pPr>
            <a:endParaRPr lang="hu-HU" i="1" dirty="0" smtClean="0"/>
          </a:p>
          <a:p>
            <a:r>
              <a:rPr lang="hu-HU" dirty="0" err="1" smtClean="0"/>
              <a:t>Deploy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Heroku</a:t>
            </a:r>
            <a:r>
              <a:rPr lang="hu-HU" dirty="0" smtClean="0"/>
              <a:t> is a </a:t>
            </a:r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push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remote</a:t>
            </a:r>
            <a:r>
              <a:rPr lang="hu-HU" dirty="0" smtClean="0"/>
              <a:t>:</a:t>
            </a:r>
          </a:p>
          <a:p>
            <a:pPr>
              <a:buNone/>
            </a:pPr>
            <a:r>
              <a:rPr lang="hu-HU" i="1" dirty="0"/>
              <a:t>	</a:t>
            </a:r>
            <a:r>
              <a:rPr lang="hu-HU" i="1" dirty="0" err="1" smtClean="0"/>
              <a:t>git</a:t>
            </a:r>
            <a:r>
              <a:rPr lang="hu-HU" i="1" dirty="0" smtClean="0"/>
              <a:t> </a:t>
            </a:r>
            <a:r>
              <a:rPr lang="hu-HU" i="1" dirty="0" err="1" smtClean="0"/>
              <a:t>push</a:t>
            </a:r>
            <a:r>
              <a:rPr lang="hu-HU" i="1" dirty="0" smtClean="0"/>
              <a:t> </a:t>
            </a:r>
            <a:r>
              <a:rPr lang="hu-HU" i="1" dirty="0" err="1" smtClean="0"/>
              <a:t>heroku</a:t>
            </a:r>
            <a:r>
              <a:rPr lang="hu-HU" i="1" dirty="0" smtClean="0"/>
              <a:t> </a:t>
            </a:r>
            <a:r>
              <a:rPr lang="hu-HU" i="1" dirty="0" err="1" smtClean="0"/>
              <a:t>master</a:t>
            </a:r>
            <a:endParaRPr lang="hu-H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410200" cy="487362"/>
          </a:xfrm>
        </p:spPr>
        <p:txBody>
          <a:bodyPr/>
          <a:lstStyle/>
          <a:p>
            <a:r>
              <a:rPr lang="hu-HU" dirty="0" err="1" smtClean="0"/>
              <a:t>Control</a:t>
            </a:r>
            <a:r>
              <a:rPr lang="hu-HU" dirty="0" smtClean="0"/>
              <a:t> </a:t>
            </a:r>
            <a:r>
              <a:rPr lang="hu-HU" dirty="0" err="1" smtClean="0"/>
              <a:t>surfaces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managing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app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 err="1" smtClean="0"/>
              <a:t>Heroku</a:t>
            </a:r>
            <a:r>
              <a:rPr lang="hu-HU" dirty="0" smtClean="0"/>
              <a:t> </a:t>
            </a:r>
            <a:r>
              <a:rPr lang="hu-HU" dirty="0" err="1" smtClean="0"/>
              <a:t>toolbelt</a:t>
            </a:r>
            <a:r>
              <a:rPr lang="hu-HU" dirty="0" smtClean="0"/>
              <a:t>:</a:t>
            </a:r>
            <a:endParaRPr lang="hu-HU" dirty="0"/>
          </a:p>
          <a:p>
            <a:pPr marL="342900" lvl="1" indent="-342900">
              <a:buNone/>
            </a:pPr>
            <a:r>
              <a:rPr lang="hu-HU" i="1" dirty="0"/>
              <a:t>	</a:t>
            </a:r>
            <a:r>
              <a:rPr lang="hu-HU" i="1" dirty="0">
                <a:hlinkClick r:id="rId2"/>
              </a:rPr>
              <a:t>https://toolbelt.heroku.com</a:t>
            </a:r>
            <a:r>
              <a:rPr lang="hu-HU" i="1" dirty="0" smtClean="0">
                <a:hlinkClick r:id="rId2"/>
              </a:rPr>
              <a:t>/</a:t>
            </a:r>
            <a:endParaRPr lang="hu-HU" i="1" dirty="0" smtClean="0"/>
          </a:p>
          <a:p>
            <a:pPr marL="342900" lvl="1" indent="-342900">
              <a:buNone/>
            </a:pPr>
            <a:endParaRPr lang="hu-HU" i="1" dirty="0"/>
          </a:p>
          <a:p>
            <a:r>
              <a:rPr lang="hu-HU" dirty="0" smtClean="0"/>
              <a:t>Web </a:t>
            </a:r>
            <a:r>
              <a:rPr lang="hu-HU" dirty="0" err="1" smtClean="0"/>
              <a:t>console</a:t>
            </a:r>
            <a:r>
              <a:rPr lang="hu-HU" dirty="0" smtClean="0"/>
              <a:t>:</a:t>
            </a:r>
            <a:endParaRPr lang="hu-HU" dirty="0"/>
          </a:p>
          <a:p>
            <a:pPr>
              <a:buNone/>
            </a:pPr>
            <a:r>
              <a:rPr lang="hu-HU" i="1" dirty="0" smtClean="0"/>
              <a:t>	</a:t>
            </a:r>
            <a:r>
              <a:rPr lang="hu-HU" i="1" dirty="0" smtClean="0">
                <a:hlinkClick r:id="rId3"/>
              </a:rPr>
              <a:t>https</a:t>
            </a:r>
            <a:r>
              <a:rPr lang="hu-HU" i="1" dirty="0">
                <a:hlinkClick r:id="rId3"/>
              </a:rPr>
              <a:t>://</a:t>
            </a:r>
            <a:r>
              <a:rPr lang="hu-HU" i="1" dirty="0" smtClean="0">
                <a:hlinkClick r:id="rId3"/>
              </a:rPr>
              <a:t>api.heroku.com/login</a:t>
            </a:r>
            <a:endParaRPr lang="hu-HU" i="1" dirty="0" smtClean="0"/>
          </a:p>
          <a:p>
            <a:pPr>
              <a:buNone/>
            </a:pPr>
            <a:endParaRPr lang="hu-HU" i="1" dirty="0"/>
          </a:p>
          <a:p>
            <a:r>
              <a:rPr lang="hu-HU" dirty="0" err="1" smtClean="0"/>
              <a:t>Heroku</a:t>
            </a:r>
            <a:r>
              <a:rPr lang="hu-HU" dirty="0" smtClean="0"/>
              <a:t> REST API:</a:t>
            </a:r>
            <a:endParaRPr lang="hu-HU" dirty="0"/>
          </a:p>
          <a:p>
            <a:pPr>
              <a:buNone/>
            </a:pPr>
            <a:r>
              <a:rPr lang="hu-HU" i="1" dirty="0" smtClean="0"/>
              <a:t>	</a:t>
            </a:r>
            <a:r>
              <a:rPr lang="hu-HU" i="1" dirty="0" smtClean="0">
                <a:hlinkClick r:id="rId4"/>
              </a:rPr>
              <a:t>https</a:t>
            </a:r>
            <a:r>
              <a:rPr lang="hu-HU" i="1" dirty="0">
                <a:hlinkClick r:id="rId4"/>
              </a:rPr>
              <a:t>://api-docs.heroku.com</a:t>
            </a:r>
            <a:r>
              <a:rPr lang="hu-HU" i="1" dirty="0" smtClean="0">
                <a:hlinkClick r:id="rId4"/>
              </a:rPr>
              <a:t>/</a:t>
            </a:r>
            <a:endParaRPr lang="hu-HU" i="1" dirty="0" smtClean="0"/>
          </a:p>
          <a:p>
            <a:pPr>
              <a:buNone/>
            </a:pPr>
            <a:endParaRPr lang="hu-H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Heroku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Java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OpenJDK</a:t>
            </a:r>
            <a:r>
              <a:rPr lang="hu-HU" dirty="0" smtClean="0"/>
              <a:t> 6</a:t>
            </a:r>
          </a:p>
          <a:p>
            <a:r>
              <a:rPr lang="hu-HU" dirty="0" err="1" smtClean="0"/>
              <a:t>Maven</a:t>
            </a:r>
            <a:r>
              <a:rPr lang="hu-HU" dirty="0" smtClean="0"/>
              <a:t> 3.0.3</a:t>
            </a:r>
          </a:p>
          <a:p>
            <a:r>
              <a:rPr lang="en-US" dirty="0"/>
              <a:t>Java applications do not run in any Java container at </a:t>
            </a:r>
            <a:r>
              <a:rPr lang="en-US" dirty="0" smtClean="0"/>
              <a:t>all</a:t>
            </a:r>
            <a:endParaRPr lang="hu-HU" dirty="0" smtClean="0"/>
          </a:p>
          <a:p>
            <a:r>
              <a:rPr lang="en-US" dirty="0"/>
              <a:t>Any application server can be used, that can be embedded and defined with a Maven dependency (Jetty, Tomcat, Glassfish and Resin)</a:t>
            </a:r>
          </a:p>
          <a:p>
            <a:r>
              <a:rPr lang="en-US" dirty="0"/>
              <a:t>Embedded Tomcat (version 7.0.x) and embedded Jetty (version 7.4.x) have been tested with </a:t>
            </a:r>
            <a:r>
              <a:rPr lang="en-US" dirty="0" err="1" smtClean="0"/>
              <a:t>Heroku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Heroku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smtClean="0"/>
              <a:t>Java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2011 © EPAM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712712-3884-4B09-89F4-3E21D1ECCFA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14400"/>
            <a:ext cx="60102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emplate_Aug_2008_blue_line_autom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01233C3-0E5A-4BE4-AC6A-44DA18E39D2E}">
  <ds:schemaRefs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Presentation_Template_Aug_2008_blue_line_automated</Template>
  <TotalTime>5325</TotalTime>
  <Words>399</Words>
  <Application>Microsoft Office PowerPoint</Application>
  <PresentationFormat>Diavetítés a képernyőre (4:3 oldalarány)</PresentationFormat>
  <Paragraphs>135</Paragraphs>
  <Slides>15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6" baseType="lpstr">
      <vt:lpstr>Presentation_Template_Aug_2008_blue_line_automated</vt:lpstr>
      <vt:lpstr>Heroku</vt:lpstr>
      <vt:lpstr>What is Heroku?</vt:lpstr>
      <vt:lpstr>Stacks</vt:lpstr>
      <vt:lpstr>Forget servers</vt:lpstr>
      <vt:lpstr>The Process Model</vt:lpstr>
      <vt:lpstr>Easy deployment with Git</vt:lpstr>
      <vt:lpstr>Control surfaces for managing your app</vt:lpstr>
      <vt:lpstr>Heroku for Java</vt:lpstr>
      <vt:lpstr>Heroku for Java</vt:lpstr>
      <vt:lpstr>Environment  variables – ‘heroku config’</vt:lpstr>
      <vt:lpstr>Extending your app with Add-ons</vt:lpstr>
      <vt:lpstr>Scaling with instant spin-up</vt:lpstr>
      <vt:lpstr>Resources</vt:lpstr>
      <vt:lpstr>14. dia</vt:lpstr>
      <vt:lpstr>Thanks  for Your Attention</vt:lpstr>
    </vt:vector>
  </TitlesOfParts>
  <Company>EPAM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Alena Busko</dc:creator>
  <cp:lastModifiedBy>Görbe Zoltán</cp:lastModifiedBy>
  <cp:revision>375</cp:revision>
  <dcterms:created xsi:type="dcterms:W3CDTF">2008-09-08T12:48:20Z</dcterms:created>
  <dcterms:modified xsi:type="dcterms:W3CDTF">2012-03-20T21:23:43Z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