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F17335E-5DC9-41DB-846F-ED800A5E11B2}" type="author">
              <a:rPr b="0" lang="ru-RU" sz="1800" spc="-1" strike="noStrike">
                <a:solidFill>
                  <a:srgbClr val="eeeeee"/>
                </a:solidFill>
                <a:latin typeface="Arial"/>
              </a:rPr>
              <a:t> </a:t>
            </a:fld>
            <a:endParaRPr b="0" lang="ru-RU" sz="18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rect l="l" t="t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rect l="l" t="t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80000" y="1268280"/>
            <a:ext cx="899964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ffffff"/>
                </a:solidFill>
                <a:latin typeface="a dripping marker"/>
              </a:rPr>
              <a:t>Blackland Radio</a:t>
            </a:r>
            <a:endParaRPr b="0" lang="ru-RU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58480" y="2988360"/>
            <a:ext cx="316152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Свобода творчества для всех.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760000" y="4680000"/>
            <a:ext cx="37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Arial"/>
              </a:rPr>
              <a:t>Автор: Георгий Пронюк</a:t>
            </a:r>
            <a:endParaRPr b="0" lang="ru-RU" sz="26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eeeeee"/>
                </a:solidFill>
                <a:latin typeface="Arial"/>
              </a:rPr>
              <a:t> </a:t>
            </a:r>
            <a:endParaRPr b="0" lang="ru-RU" sz="26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9. Структура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04000" y="1326600"/>
            <a:ext cx="9071280" cy="38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Код, ради удобства, разбит на несколько файлов: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Main.py — главный скрипт. Используется для запуска приложения.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Util.py — разнообразные утилиты, используемые в коде.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Database.py — Управление БД. Вся логика, связанная с хранилищем.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Api.py — API. Здесь находятся классы, представляющие из себя результаты запросов из БД (Пользователи, Песни, Жанры, Альбомы). С объектами работать удобнее :)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Auth.py — Окно авторизации.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Album_window.py — Окно проигрывателя альбомов.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Album_creation.py — Окно создания альбома.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Album_widget.py — Мини-виджет альбома, который отображается в списке.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User_window.py — Окна, связанные с профилем пользователя.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10. Структура БД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2400" spc="-1" strike="noStrike">
                <a:latin typeface="Arial"/>
                <a:ea typeface="Source Han Sans CN"/>
              </a:rPr>
              <a:t>Всего в базе 4 таблицы: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Users — информация о пользователях.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Albums — информация о альбомах.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Songs — информация о песнях.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Genres-  информация о жанрах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11. Структура БД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latin typeface="Arial"/>
              </a:rPr>
              <a:t>Все таблицы связаны между собой.</a:t>
            </a:r>
            <a:br/>
            <a:r>
              <a:rPr b="0" lang="ru-RU" sz="1200" spc="-1" strike="noStrike">
                <a:latin typeface="Arial"/>
                <a:ea typeface="Source Han Sans CN"/>
              </a:rPr>
              <a:t>user_id в таблице albums указывает на пользователя, загрузишего альбом, album_id в таблице songs указывает на альбом песни, а genre в albums — на id жанра альбома.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7141" t="0" r="7148" b="0"/>
          <a:stretch/>
        </p:blipFill>
        <p:spPr>
          <a:xfrm>
            <a:off x="540360" y="1998720"/>
            <a:ext cx="8639640" cy="25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12. 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0000" y="1080000"/>
            <a:ext cx="90712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Я разработал первый рабочий прототип программы. Это был очень интересный опыт, и я узнал много нового в процессе создания, и у меня есть планы на проект в будущем.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Я хочу добавить и реализовать: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Возможность использовать программу на сервере. Разделить серверную и клиентскую часть кода.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Более функциональную и безопасную авторизацию. Восстановление доступа, хеширование паролей.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Больше способов взаимодействия для пользователей: подписки, лайки, комментарии, блокировки.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Глобальный поиск пользователей, альбомов и отдельных песен по фильтрам.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 txBox="1"/>
          <p:nvPr/>
        </p:nvSpPr>
        <p:spPr>
          <a:xfrm>
            <a:off x="180000" y="1998000"/>
            <a:ext cx="953964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Спасибо за внимание!</a:t>
            </a:r>
            <a:br/>
            <a:r>
              <a:rPr b="0" lang="ru-RU" sz="1600" spc="-1" strike="noStrike">
                <a:latin typeface="Arial"/>
              </a:rPr>
              <a:t>слушайте хорошую музыку :)</a:t>
            </a:r>
            <a:br/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1. Идея Проекта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8836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</a:rPr>
              <a:t>Я много слушаю музыку, и не всегда обычную. Люблю побаловать себя экспериментальной, некоммерческой музыкой от непопулярных исполнителей. Моя идея заключается в том, чтобы предоставить свободным музыкантам удобную платформу, где они смогут делиться своим творчеством с слушателями, без комерции и контрактов, как на других площадках.</a:t>
            </a:r>
            <a:endParaRPr b="0" lang="ru-RU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2. Описание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b="0" lang="ru-RU" sz="2000" spc="-1" strike="noStrike">
                <a:solidFill>
                  <a:srgbClr val="eeeeee"/>
                </a:solidFill>
                <a:latin typeface="Arial"/>
              </a:rPr>
              <a:t>Программа представляет собой приложение с графическим интерфейсом. У каждого пользователя есть аккаунт, в который они могут зайти или зарегистрировать по запуску программы. Любой пользователь сможет загрузить свои альбомы, послушать чужие и даже добавить, не виданный ни кем ранее, свой жанр. Также есть возможность редактировать свой профиль и смотреть страницы других пользователей.</a:t>
            </a:r>
            <a:endParaRPr b="0" lang="ru-RU" sz="20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3. Функционал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6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Вход в аккаунты и их регистрация.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Загрузка своей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Просмотр чужих альбомов.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Редактирование профиля.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Удобный плеер для прослушивания.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Добавление собственных жанров.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4. Функционал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77680" y="1823040"/>
            <a:ext cx="3802320" cy="27914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760000" y="900000"/>
            <a:ext cx="2880000" cy="379548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1440000" y="4614480"/>
            <a:ext cx="269892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Авторизация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220000" y="4680000"/>
            <a:ext cx="378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Главная страница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5. Функционал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93400" y="882720"/>
            <a:ext cx="4566600" cy="36172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400000" y="888840"/>
            <a:ext cx="3780000" cy="361116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540000" y="4500000"/>
            <a:ext cx="3666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Создание</a:t>
            </a: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альбома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400000" y="4680000"/>
            <a:ext cx="36666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Прослушивание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180360" y="4572360"/>
            <a:ext cx="377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Редактор профиля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81320" y="898560"/>
            <a:ext cx="3118680" cy="36014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400000" y="900000"/>
            <a:ext cx="3232440" cy="360036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4680000" y="4500000"/>
            <a:ext cx="468000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Страница пользователя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6. Функционал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7. Использованные технологии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PyQT5, для графического интерфейса программы.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СУБД Sqlite, для сохранения данных и последующего их использования.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QTMultimedia, для проигрывания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QT Designer, для верстки окон.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8. Структура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Проект разделен на две части: frontend — код, предназначенный для взаимодействия с пользователем (Всеобразные виджеты, окна), и backend — то, как все работает под капотом (Управление БД, API). У каждого класса своя обязанность. Классы, отвечающий за интерфейс не выполняют запросы БД самостоятельно.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2021-11-05T16:22:30Z</dcterms:created>
  <dc:creator/>
  <dc:description/>
  <dc:language>ru-RU</dc:language>
  <cp:lastModifiedBy/>
  <dcterms:modified xsi:type="dcterms:W3CDTF">2021-11-13T12:24:10Z</dcterms:modified>
  <cp:revision>9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