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presProps" Target="presProps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35BA272-0DAB-4750-94C7-F4C60D194E71}" type="author">
              <a:rPr lang="ru-RU" sz="1800" b="0" strike="noStrike" spc="-1">
                <a:latin typeface="Arial"/>
              </a:rPr>
              <a:t> 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8" name="Полилиния: фигура 7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cxn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Полилиния: фигура 1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cxn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олилиния: фигура 2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cxn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: фигура 42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cxn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Полилиния: фигура 43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cxn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Полилиния: фигура 44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cxn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Полилиния: фигура 45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cxn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Полилиния: фигура 46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cxn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олилиния: фигура 85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cxn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Полилиния: фигура 86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cxn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Полилиния: фигура 87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cxn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Полилиния: фигура 88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cxn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Полилиния: фигура 89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cxn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180000" y="1268280"/>
            <a:ext cx="8999640" cy="125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8000" b="0" strike="noStrike" spc="-1">
                <a:solidFill>
                  <a:srgbClr val="FFFFFF"/>
                </a:solidFill>
                <a:latin typeface="a dripping marker"/>
              </a:rPr>
              <a:t>Blackland Radio</a:t>
            </a:r>
            <a:endParaRPr lang="ru-RU" sz="8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258480" y="2988360"/>
            <a:ext cx="3161520" cy="79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Свобода творчества для всех.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5760000" y="4680000"/>
            <a:ext cx="377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4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600" b="0" strike="noStrike" spc="-1">
                <a:solidFill>
                  <a:srgbClr val="FFFFFF"/>
                </a:solidFill>
                <a:latin typeface="Arial"/>
              </a:rPr>
              <a:t>Автор: Георгий Пронюк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6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10. Выводы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80000" y="108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Я разработал первый рабочий прототип программы. Это был очень интересный опыт, и я узнал много нового в процессе создания, и у меня есть планы на проект в будущем.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Я хочу добавить и реализовать: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Возможность использовать программу на сервере. Разделить серверную и клиентскую часть кода.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Более функциональную и безопасную авторизацию. Восстановление доступа, хеширование паролей.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Больше способов взаимодействия для пользователей: подписки, лайки, комментарии, блокировки.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Глобальный поиск пользователей, альбомов и отдельных песен по фильтрам.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рямоугольник 149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Прямоугольник 150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TextBox 151"/>
          <p:cNvSpPr txBox="1"/>
          <p:nvPr/>
        </p:nvSpPr>
        <p:spPr>
          <a:xfrm>
            <a:off x="180000" y="1998000"/>
            <a:ext cx="9539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Спасибо за внимание!</a:t>
            </a:r>
            <a:br>
              <a:rPr>
                <a:solidFill>
                  <a:schemeClr val="bg1"/>
                </a:solidFill>
              </a:rPr>
            </a:br>
            <a:r>
              <a:rPr lang="ru-RU" sz="1600" b="0" strike="noStrike" spc="-1">
                <a:solidFill>
                  <a:schemeClr val="bg1"/>
                </a:solidFill>
                <a:latin typeface="Arial"/>
              </a:rPr>
              <a:t>слушайте хорошую музыку :)</a:t>
            </a:r>
            <a:br>
              <a:rPr>
                <a:solidFill>
                  <a:schemeClr val="bg1"/>
                </a:solidFill>
              </a:rPr>
            </a:br>
            <a:endParaRPr lang="ru-RU" sz="16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3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1. Идея Проекта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28836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EEEEEE"/>
                </a:solidFill>
                <a:latin typeface="Arial"/>
              </a:rPr>
              <a:t>Я много слушаю музыку, и не всегда обычную. Люблю побаловать себя экспериментальной, некоммерческой музыкой от непопулярных исполнителей. Моя идея заключается в том, чтобы предоставить свободным музыкантам удобную платформу, где они смогут делиться своим творчеством с слушателями, без комерции и контрактов, как на других площадках.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ямоугольник 133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2. Описание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54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lang="ru-RU" sz="2000" b="0" strike="noStrike" spc="-1">
                <a:solidFill>
                  <a:srgbClr val="EEEEEE"/>
                </a:solidFill>
                <a:latin typeface="Arial"/>
              </a:rPr>
              <a:t>Программа представляет собой приложение с графическим интерфейсом. У каждого пользователя есть аккаунт, в который они могут зайти или зарегистрировать по запуску программы.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рямоугольник 135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3. Функционал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36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EEEEEE"/>
                </a:solidFill>
                <a:latin typeface="Arial"/>
              </a:rPr>
              <a:t>Вход в аккаунты и их регистрация.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EEEEEE"/>
                </a:solidFill>
                <a:latin typeface="Arial"/>
              </a:rPr>
              <a:t>Загрузка своей музыки.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EEEEEE"/>
                </a:solidFill>
                <a:latin typeface="Arial"/>
              </a:rPr>
              <a:t>Просмотр чужих альбомов.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EEEEEE"/>
                </a:solidFill>
                <a:latin typeface="Arial"/>
              </a:rPr>
              <a:t>Редактирование профиля.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EEEEEE"/>
                </a:solidFill>
                <a:latin typeface="Arial"/>
              </a:rPr>
              <a:t>Удобный плеер для прослушивания.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EEEEEE"/>
                </a:solidFill>
                <a:latin typeface="Arial"/>
              </a:rPr>
              <a:t>Добавление собственных жанров.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4. Использованные технологии</a:t>
            </a:r>
          </a:p>
        </p:txBody>
      </p:sp>
      <p:sp>
        <p:nvSpPr>
          <p:cNvPr id="139" name="Прямоугольник 138"/>
          <p:cNvSpPr/>
          <p:nvPr/>
        </p:nvSpPr>
        <p:spPr>
          <a:xfrm>
            <a:off x="378180" y="1015784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chemeClr val="bg1"/>
                </a:solidFill>
                <a:latin typeface="Arial"/>
              </a:rPr>
              <a:t>PyQT5, для графического интерфейса программы.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chemeClr val="bg1"/>
                </a:solidFill>
                <a:latin typeface="Arial"/>
              </a:rPr>
              <a:t>СУБД Sqlite, для сохранения данных и последующего их использования.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chemeClr val="bg1"/>
                </a:solidFill>
                <a:latin typeface="Arial"/>
              </a:rPr>
              <a:t>QTMultimedia, для проигрывания музыки.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chemeClr val="bg1"/>
                </a:solidFill>
                <a:latin typeface="Arial"/>
              </a:rPr>
              <a:t>QT Designer, для верстки окон.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Прямоугольник 139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5. Структура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5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bg1"/>
                </a:solidFill>
                <a:latin typeface="Arial"/>
              </a:rPr>
              <a:t>Проект разделен на две части: frontend — код, предназначенный для взаимодействия с пользователем (Всеобразные виджеты, окна), и backend — то, как все работает под капотом (Управление БД, API). У каждого класса своя обязанность. Классы, отвечающий за интерфейс не выполняют запросы БД самостоятельно.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Прямоугольник 141"/>
          <p:cNvSpPr/>
          <p:nvPr/>
        </p:nvSpPr>
        <p:spPr>
          <a:xfrm>
            <a:off x="103895" y="61974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6. Структура</a:t>
            </a:r>
          </a:p>
        </p:txBody>
      </p:sp>
      <p:sp>
        <p:nvSpPr>
          <p:cNvPr id="143" name="Прямоугольник 142"/>
          <p:cNvSpPr/>
          <p:nvPr/>
        </p:nvSpPr>
        <p:spPr>
          <a:xfrm>
            <a:off x="504000" y="1326600"/>
            <a:ext cx="9071280" cy="389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Код, ради удобства, разбит на несколько файлов: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Main.py — главный скрипт. Используется для запуска приложения.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Util.py — разнообразные утилиты, используемые в коде.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Database.py — Управление БД. Вся логика, связанная с хранилищем.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Api.py — API. Здесь находятся классы, представляющие из себя результаты запросов из БД (Пользователи, Песни, Жанры, Альбомы). С объектами работать удобнее :)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Auth.py — Окно авторизации.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Album_window.py — Окно проигрывателя альбомов.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Album_creation.py — Окно создания альбома.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Album_widget.py — Мини-виджет альбома, который отображается в списке.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300" b="0" strike="noStrike" spc="-1">
                <a:solidFill>
                  <a:schemeClr val="bg1"/>
                </a:solidFill>
                <a:latin typeface="Arial"/>
              </a:rPr>
              <a:t>User_window.py — Окна, связанные с профилем пользователя.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7. Структура БД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r>
              <a:rPr lang="ru-RU" sz="2400" b="0" strike="noStrike" spc="-1">
                <a:solidFill>
                  <a:schemeClr val="bg1"/>
                </a:solidFill>
                <a:latin typeface="Arial"/>
                <a:ea typeface="Source Han Sans CN"/>
              </a:rPr>
              <a:t>Всего в базе 4 таблицы: </a:t>
            </a:r>
            <a:endParaRPr lang="ru-RU" sz="24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chemeClr val="bg1"/>
                </a:solidFill>
                <a:latin typeface="Arial"/>
                <a:ea typeface="Source Han Sans CN"/>
              </a:rPr>
              <a:t>Users — информация о пользователях.</a:t>
            </a:r>
            <a:endParaRPr lang="ru-RU" sz="24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chemeClr val="bg1"/>
                </a:solidFill>
                <a:latin typeface="Arial"/>
                <a:ea typeface="Source Han Sans CN"/>
              </a:rPr>
              <a:t>Albums — информация о альбомах.</a:t>
            </a:r>
            <a:endParaRPr lang="ru-RU" sz="24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chemeClr val="bg1"/>
                </a:solidFill>
                <a:latin typeface="Arial"/>
                <a:ea typeface="Source Han Sans CN"/>
              </a:rPr>
              <a:t>Songs — информация о песнях.</a:t>
            </a:r>
            <a:endParaRPr lang="ru-RU" sz="24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chemeClr val="bg1"/>
                </a:solidFill>
                <a:latin typeface="Arial"/>
                <a:ea typeface="Source Han Sans CN"/>
              </a:rPr>
              <a:t>Genres-  информация о жанрах</a:t>
            </a:r>
            <a:endParaRPr lang="ru-RU" sz="2400" b="0" strike="noStrike" spc="-1">
              <a:solidFill>
                <a:schemeClr val="bg1"/>
              </a:solidFill>
              <a:latin typeface="Arial"/>
            </a:endParaRPr>
          </a:p>
          <a:p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chemeClr val="bg1"/>
                </a:solidFill>
                <a:latin typeface="Arial"/>
              </a:rPr>
              <a:t>8. Структура БД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FFFFFF"/>
              </a:buClr>
              <a:buSzPct val="45000"/>
            </a:pPr>
            <a:r>
              <a:rPr lang="ru-RU" sz="3200" b="0" strike="noStrike" spc="-1">
                <a:solidFill>
                  <a:schemeClr val="bg1"/>
                </a:solidFill>
                <a:latin typeface="Arial"/>
              </a:rPr>
              <a:t>Все таблицы связаны между собой.</a:t>
            </a:r>
            <a:br>
              <a:rPr>
                <a:solidFill>
                  <a:schemeClr val="bg1"/>
                </a:solidFill>
              </a:rPr>
            </a:br>
            <a:r>
              <a:rPr lang="ru-RU" sz="3200" b="0" strike="noStrike" spc="-1">
                <a:solidFill>
                  <a:schemeClr val="bg1"/>
                </a:solidFill>
                <a:latin typeface="Arial"/>
                <a:ea typeface="Source Han Sans CN"/>
              </a:rPr>
              <a:t>user_id в таблице albums указывает на пользователя, загрузишего альбом, album_id в таблице songs указывает на альбом песни, а genre в albums — на id жанра альбома.</a:t>
            </a:r>
            <a:endParaRPr lang="ru-RU" sz="32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Microsoft Office PowerPoint</Application>
  <PresentationFormat>Произвольный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Георгий Пронюк</cp:lastModifiedBy>
  <cp:revision>5</cp:revision>
  <dcterms:created xsi:type="dcterms:W3CDTF">2021-11-05T16:22:30Z</dcterms:created>
  <dcterms:modified xsi:type="dcterms:W3CDTF">2021-11-07T19:39:42Z</dcterms:modified>
  <dc:language>ru-RU</dc:language>
</cp:coreProperties>
</file>