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4104000" y="4896000"/>
            <a:ext cx="4391640" cy="3459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4F32E3E-330A-46CD-BD78-FB1585704A56}" type="author">
              <a:rPr b="0" lang="ru-RU" sz="1800" spc="-1" strike="noStrike">
                <a:solidFill>
                  <a:srgbClr val="eeeeee"/>
                </a:solidFill>
                <a:latin typeface="Arial"/>
              </a:rPr>
              <a:t> </a:t>
            </a:fld>
            <a:endParaRPr b="0" lang="ru-RU" sz="18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25920" y="4628880"/>
            <a:ext cx="6119640" cy="1764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3859200" y="5324400"/>
            <a:ext cx="6239880" cy="6840"/>
          </a:xfrm>
          <a:custGeom>
            <a:avLst/>
            <a:gdLst/>
            <a:ahLst/>
            <a:rect l="l" t="t" r="r" b="b"/>
            <a:pathLst>
              <a:path w="17336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4044960" y="4944960"/>
            <a:ext cx="6840" cy="487080"/>
          </a:xfrm>
          <a:custGeom>
            <a:avLst/>
            <a:gdLst/>
            <a:ahLst/>
            <a:rect l="l" t="t" r="r" b="b"/>
            <a:pathLst>
              <a:path w="22" h="1356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20880" y="607320"/>
            <a:ext cx="6119640" cy="1764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4430520" y="840960"/>
            <a:ext cx="5673600" cy="6840"/>
          </a:xfrm>
          <a:custGeom>
            <a:avLst/>
            <a:gdLst/>
            <a:ahLst/>
            <a:rect l="l" t="t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819720" y="474480"/>
            <a:ext cx="6840" cy="492840"/>
          </a:xfrm>
          <a:custGeom>
            <a:avLst/>
            <a:gdLst/>
            <a:ahLst/>
            <a:rect l="l" t="t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1900800" y="5204880"/>
            <a:ext cx="7464960" cy="6840"/>
          </a:xfrm>
          <a:custGeom>
            <a:avLst/>
            <a:gdLst/>
            <a:ahLst/>
            <a:rect l="l" t="t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9259920" y="4917240"/>
            <a:ext cx="6840" cy="349200"/>
          </a:xfrm>
          <a:custGeom>
            <a:avLst/>
            <a:gdLst/>
            <a:ahLst/>
            <a:rect l="l" t="t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20880" y="607320"/>
            <a:ext cx="6119640" cy="1764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4430520" y="840960"/>
            <a:ext cx="5673600" cy="6840"/>
          </a:xfrm>
          <a:custGeom>
            <a:avLst/>
            <a:gdLst/>
            <a:ahLst/>
            <a:rect l="l" t="t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9819720" y="474480"/>
            <a:ext cx="6840" cy="492840"/>
          </a:xfrm>
          <a:custGeom>
            <a:avLst/>
            <a:gdLst/>
            <a:ahLst/>
            <a:rect l="l" t="t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1900800" y="5204880"/>
            <a:ext cx="7464960" cy="6840"/>
          </a:xfrm>
          <a:custGeom>
            <a:avLst/>
            <a:gdLst/>
            <a:ahLst/>
            <a:rect l="l" t="t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9259920" y="4917240"/>
            <a:ext cx="6840" cy="349200"/>
          </a:xfrm>
          <a:custGeom>
            <a:avLst/>
            <a:gdLst/>
            <a:ahLst/>
            <a:rect l="l" t="t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180000" y="1268280"/>
            <a:ext cx="8999640" cy="12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ffffff"/>
                </a:solidFill>
                <a:latin typeface="a dripping marker"/>
              </a:rPr>
              <a:t>Blackland Radio</a:t>
            </a:r>
            <a:endParaRPr b="0" lang="ru-RU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258480" y="2988360"/>
            <a:ext cx="316152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Свобода творчества для всех.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5760000" y="4680000"/>
            <a:ext cx="377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600" spc="-1" strike="noStrike">
                <a:solidFill>
                  <a:srgbClr val="ffffff"/>
                </a:solidFill>
                <a:latin typeface="Arial"/>
              </a:rPr>
              <a:t>Автор: Георгий Пронюк</a:t>
            </a:r>
            <a:endParaRPr b="0" lang="ru-RU" sz="26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600" spc="-1" strike="noStrike">
                <a:solidFill>
                  <a:srgbClr val="eeeeee"/>
                </a:solidFill>
                <a:latin typeface="Arial"/>
              </a:rPr>
              <a:t> </a:t>
            </a:r>
            <a:endParaRPr b="0" lang="ru-RU" sz="26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9. Структура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504000" y="1326600"/>
            <a:ext cx="9071280" cy="389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Код, ради удобства, разбит на несколько файлов: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Main.py — главный скрипт. Используется для запуска приложения.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Util.py — разнообразные утилиты, используемые в коде.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Database.py — Управление БД. Вся логика, связанная с хранилищем.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Api.py — API. Здесь находятся классы, представляющие из себя результаты запросов из БД (Пользователи, Песни, Жанры, Альбомы). С объектами работать удобнее :)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Auth.py — Окно авторизации.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Album_window.py — Окно проигрывателя альбомов.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Album_creation.py — Окно создания альбома.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Album_widget.py — Мини-виджет альбома, который отображается в списке.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eeeeee"/>
                </a:solidFill>
                <a:latin typeface="Arial"/>
              </a:rPr>
              <a:t>User_window.py — Окна, связанные с профилем пользователя.</a:t>
            </a: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3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10. Структура БД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ru-RU" sz="2400" spc="-1" strike="noStrike">
                <a:solidFill>
                  <a:srgbClr val="eeeeee"/>
                </a:solidFill>
                <a:latin typeface="Arial"/>
                <a:ea typeface="Source Han Sans CN"/>
              </a:rPr>
              <a:t>Всего в базе 4 таблицы: 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eeeeee"/>
                </a:solidFill>
                <a:latin typeface="Arial"/>
                <a:ea typeface="Source Han Sans CN"/>
              </a:rPr>
              <a:t>Users — информация о пользователях.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eeeeee"/>
                </a:solidFill>
                <a:latin typeface="Arial"/>
                <a:ea typeface="Source Han Sans CN"/>
              </a:rPr>
              <a:t>Albums — информация о альбомах.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eeeeee"/>
                </a:solidFill>
                <a:latin typeface="Arial"/>
                <a:ea typeface="Source Han Sans CN"/>
              </a:rPr>
              <a:t>Songs — информация о песнях.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eeeeee"/>
                </a:solidFill>
                <a:latin typeface="Arial"/>
                <a:ea typeface="Source Han Sans CN"/>
              </a:rPr>
              <a:t>Genres-  информация о жанрах</a:t>
            </a:r>
            <a:endParaRPr b="0" lang="ru-RU" sz="2400" spc="-1" strike="noStrike">
              <a:latin typeface="Arial"/>
            </a:endParaRPr>
          </a:p>
          <a:p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11. Структура БД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eeeeee"/>
                </a:solidFill>
                <a:latin typeface="Arial"/>
              </a:rPr>
              <a:t>Все таблицы связаны между собой.</a:t>
            </a:r>
            <a:br/>
            <a:r>
              <a:rPr b="0" lang="ru-RU" sz="1200" spc="-1" strike="noStrike">
                <a:solidFill>
                  <a:srgbClr val="eeeeee"/>
                </a:solidFill>
                <a:latin typeface="Arial"/>
                <a:ea typeface="Source Han Sans CN"/>
              </a:rPr>
              <a:t>user_id в таблице albums указывает на пользователя, загрузишего альбом, album_id в таблице songs указывает на альбом песни, а genre в albums — на id жанра альбома.</a:t>
            </a:r>
            <a:endParaRPr b="0" lang="ru-RU" sz="1200" spc="-1" strike="noStrike">
              <a:solidFill>
                <a:srgbClr val="eeeeee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rcRect l="7141" t="0" r="7148" b="0"/>
          <a:stretch/>
        </p:blipFill>
        <p:spPr>
          <a:xfrm>
            <a:off x="540360" y="1998720"/>
            <a:ext cx="8639640" cy="250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12. Выводы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80000" y="1080000"/>
            <a:ext cx="907128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eeeeee"/>
                </a:solidFill>
                <a:latin typeface="Arial"/>
              </a:rPr>
              <a:t>Я разработал первый рабочий прототип программы. Это был очень интересный опыт, и я узнал много нового в процессе создания, и у меня есть планы на проект в будущем.</a:t>
            </a:r>
            <a:endParaRPr b="0" lang="ru-RU" sz="1600" spc="-1" strike="noStrike">
              <a:solidFill>
                <a:srgbClr val="eeeeee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eeeeee"/>
                </a:solidFill>
                <a:latin typeface="Arial"/>
              </a:rPr>
              <a:t>Я хочу добавить и реализовать:</a:t>
            </a:r>
            <a:endParaRPr b="0" lang="ru-RU" sz="1600" spc="-1" strike="noStrike">
              <a:solidFill>
                <a:srgbClr val="eeeeee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eeeeee"/>
                </a:solidFill>
                <a:latin typeface="Arial"/>
              </a:rPr>
              <a:t>Возможность использовать программу на сервере. Разделить серверную и клиентскую часть кода.</a:t>
            </a:r>
            <a:endParaRPr b="0" lang="ru-RU" sz="1600" spc="-1" strike="noStrike">
              <a:solidFill>
                <a:srgbClr val="eeeeee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eeeeee"/>
                </a:solidFill>
                <a:latin typeface="Arial"/>
              </a:rPr>
              <a:t>Более функциональную и безопасную авторизацию. Восстановление доступа, хеширование паролей.</a:t>
            </a:r>
            <a:endParaRPr b="0" lang="ru-RU" sz="1600" spc="-1" strike="noStrike">
              <a:solidFill>
                <a:srgbClr val="eeeeee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eeeeee"/>
                </a:solidFill>
                <a:latin typeface="Arial"/>
              </a:rPr>
              <a:t>Больше способов взаимодействия для пользователей: подписки, лайки, комментарии, блокировки.</a:t>
            </a:r>
            <a:endParaRPr b="0" lang="ru-RU" sz="1600" spc="-1" strike="noStrike">
              <a:solidFill>
                <a:srgbClr val="eeeeee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eeeeee"/>
                </a:solidFill>
                <a:latin typeface="Arial"/>
              </a:rPr>
              <a:t>Глобальный поиск пользователей, альбомов и отдельных песен по фильтрам.</a:t>
            </a:r>
            <a:endParaRPr b="0" lang="ru-RU" sz="16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 txBox="1"/>
          <p:nvPr/>
        </p:nvSpPr>
        <p:spPr>
          <a:xfrm>
            <a:off x="180000" y="1998000"/>
            <a:ext cx="9539640" cy="14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Спасибо за внимание!</a:t>
            </a:r>
            <a:br/>
            <a:r>
              <a:rPr b="0" lang="ru-RU" sz="1600" spc="-1" strike="noStrike">
                <a:solidFill>
                  <a:srgbClr val="eeeeee"/>
                </a:solidFill>
                <a:latin typeface="Arial"/>
              </a:rPr>
              <a:t>слушайте хорошую музыку :)</a:t>
            </a:r>
            <a:br/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1. Идея Проекта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28836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eeeeee"/>
                </a:solidFill>
                <a:latin typeface="Arial"/>
              </a:rPr>
              <a:t>Я много слушаю музыку, и не всегда обычную. Люблю побаловать себя экспериментальной, некоммерческой музыкой от непопулярных исполнителей. Моя идея заключается в том, чтобы предоставить свободным музыкантам удобную платформу, где они смогут делиться своим творчеством с слушателями, без комерции и контрактов, как на других площадках.</a:t>
            </a:r>
            <a:endParaRPr b="0" lang="ru-RU" sz="2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2. Описание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540000" y="12600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br/>
            <a:r>
              <a:rPr b="0" lang="ru-RU" sz="2000" spc="-1" strike="noStrike">
                <a:solidFill>
                  <a:srgbClr val="eeeeee"/>
                </a:solidFill>
                <a:latin typeface="Arial"/>
              </a:rPr>
              <a:t>Программа представляет собой приложение с графическим интерфейсом. У каждого пользователя есть аккаунт, в который они могут зайти или зарегистрировать по запуску программы. Любой пользователь сможет загрузить свои альбомы, послушать чужие и даже добавить, не виданный ни кем ранее, свой жанр. Также есть возможность редактировать свой профиль и смотреть страницы других пользователей.</a:t>
            </a:r>
            <a:endParaRPr b="0" lang="ru-RU" sz="20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3. Функционал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60000" y="12600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Вход в аккаунты и их регистрация.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Загрузка своей музыки.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Просмотр чужих альбомов.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Редактирование профиля.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Удобный плеер для прослушивания.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Добавление собственных жанров.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4. Функционал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877680" y="1823040"/>
            <a:ext cx="3802320" cy="279144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5760000" y="900000"/>
            <a:ext cx="2880000" cy="379548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 txBox="1"/>
          <p:nvPr/>
        </p:nvSpPr>
        <p:spPr>
          <a:xfrm>
            <a:off x="1440000" y="4614480"/>
            <a:ext cx="269892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Авторизация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220000" y="4680000"/>
            <a:ext cx="378000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Главная страница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 txBox="1"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5. Функционал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93400" y="882720"/>
            <a:ext cx="4566600" cy="361728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5400000" y="888840"/>
            <a:ext cx="3780000" cy="3611160"/>
          </a:xfrm>
          <a:prstGeom prst="rect">
            <a:avLst/>
          </a:prstGeom>
          <a:ln w="0">
            <a:noFill/>
          </a:ln>
        </p:spPr>
      </p:pic>
      <p:sp>
        <p:nvSpPr>
          <p:cNvPr id="146" name=""/>
          <p:cNvSpPr txBox="1"/>
          <p:nvPr/>
        </p:nvSpPr>
        <p:spPr>
          <a:xfrm>
            <a:off x="540000" y="4500000"/>
            <a:ext cx="3666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Создание</a:t>
            </a:r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 </a:t>
            </a:r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альбома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5400000" y="4680000"/>
            <a:ext cx="366660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Прослушивание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 txBox="1"/>
          <p:nvPr/>
        </p:nvSpPr>
        <p:spPr>
          <a:xfrm>
            <a:off x="180360" y="4572360"/>
            <a:ext cx="377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Редактор профиля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81320" y="898560"/>
            <a:ext cx="3118680" cy="3601440"/>
          </a:xfrm>
          <a:prstGeom prst="rect">
            <a:avLst/>
          </a:prstGeom>
          <a:ln w="0"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5400000" y="900000"/>
            <a:ext cx="3232440" cy="3600360"/>
          </a:xfrm>
          <a:prstGeom prst="rect">
            <a:avLst/>
          </a:prstGeom>
          <a:ln w="0">
            <a:noFill/>
          </a:ln>
        </p:spPr>
      </p:pic>
      <p:sp>
        <p:nvSpPr>
          <p:cNvPr id="151" name=""/>
          <p:cNvSpPr txBox="1"/>
          <p:nvPr/>
        </p:nvSpPr>
        <p:spPr>
          <a:xfrm>
            <a:off x="4680000" y="4500000"/>
            <a:ext cx="468000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Страница пользователя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6. Функционал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7. Использованные технологии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PyQT5, для графического интерфейса программы.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СУБД Sqlite, для сохранения данных и последующего их использования.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QTMultimedia, для проигрывания музыки.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</a:rPr>
              <a:t>QT Designer, для верстки окон.</a:t>
            </a:r>
            <a:endParaRPr b="0" lang="ru-RU" sz="22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</a:rPr>
              <a:t>8. Структура</a:t>
            </a:r>
            <a:endParaRPr b="0" lang="ru-RU" sz="4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eeeeee"/>
                </a:solidFill>
                <a:latin typeface="Arial"/>
              </a:rPr>
              <a:t>Проект разделен на две части: frontend — код, предназначенный для взаимодействия с пользователем (Всеобразные виджеты, окна), и backend — то, как все работает под капотом (Управление БД, API). У каждого класса своя обязанность. Классы, отвечающий за интерфейс не выполняют запросы БД самостоятельно.</a:t>
            </a:r>
            <a:endParaRPr b="0" lang="ru-RU" sz="3200" spc="-1" strike="noStrike">
              <a:solidFill>
                <a:srgbClr val="eeeee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LibreOffice/7.1.6.2.0$Linux_X86_64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2021-11-05T16:22:30Z</dcterms:created>
  <dc:creator/>
  <dc:description/>
  <dc:language>ru-RU</dc:language>
  <cp:lastModifiedBy/>
  <dcterms:modified xsi:type="dcterms:W3CDTF">2021-11-13T12:32:50Z</dcterms:modified>
  <cp:revision>10</cp:revision>
  <dc:subject/>
  <dc:title>Portfolio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