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25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6.xml" ContentType="application/vnd.openxmlformats-officedocument.theme+xml"/>
  <Override PartName="/ppt/theme/theme21.xml" ContentType="application/vnd.openxmlformats-officedocument.theme+xml"/>
  <Override PartName="/ppt/theme/theme2.xml" ContentType="application/vnd.openxmlformats-officedocument.theme+xml"/>
  <Override PartName="/ppt/theme/theme58.xml" ContentType="application/vnd.openxmlformats-officedocument.theme+xml"/>
  <Override PartName="/ppt/theme/theme3.xml" ContentType="application/vnd.openxmlformats-officedocument.theme+xml"/>
  <Override PartName="/ppt/theme/theme59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9.xml" ContentType="application/vnd.openxmlformats-officedocument.theme+xml"/>
  <Override PartName="/ppt/theme/theme24.xml" ContentType="application/vnd.openxmlformats-officedocument.theme+xml"/>
  <Override PartName="/ppt/theme/theme14.xml" ContentType="application/vnd.openxmlformats-officedocument.theme+xml"/>
  <Override PartName="/ppt/theme/theme29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57.xml" ContentType="application/vnd.openxmlformats-officedocument.theme+xml"/>
  <Override PartName="/ppt/theme/theme5.xml" ContentType="application/vnd.openxmlformats-officedocument.theme+xml"/>
  <Override PartName="/ppt/theme/theme20.xml" ContentType="application/vnd.openxmlformats-officedocument.theme+xml"/>
  <Override PartName="/ppt/theme/theme4.xml" ContentType="application/vnd.openxmlformats-officedocument.theme+xml"/>
  <Override PartName="/ppt/theme/theme18.xml" ContentType="application/vnd.openxmlformats-officedocument.theme+xml"/>
  <Override PartName="/ppt/theme/theme60.xml" ContentType="application/vnd.openxmlformats-officedocument.theme+xml"/>
  <Override PartName="/ppt/theme/theme22.xml" ContentType="application/vnd.openxmlformats-officedocument.theme+xml"/>
  <Override PartName="/ppt/theme/theme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23.xml" ContentType="application/vnd.openxmlformats-officedocument.theme+xml"/>
  <Override PartName="/ppt/theme/theme8.xml" ContentType="application/vnd.openxmlformats-officedocument.theme+xml"/>
  <Override PartName="/ppt/theme/theme27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535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_rels/slideLayout140.xml.rels" ContentType="application/vnd.openxmlformats-package.relationships+xml"/>
  <Override PartName="/ppt/slideLayouts/_rels/slideLayout640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5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630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427.xml.rels" ContentType="application/vnd.openxmlformats-package.relationships+xml"/>
  <Override PartName="/ppt/slideLayouts/_rels/slideLayout63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4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24.xml.rels" ContentType="application/vnd.openxmlformats-package.relationships+xml"/>
  <Override PartName="/ppt/slideLayouts/_rels/slideLayout358.xml.rels" ContentType="application/vnd.openxmlformats-package.relationships+xml"/>
  <Override PartName="/ppt/slideLayouts/_rels/slideLayout564.xml.rels" ContentType="application/vnd.openxmlformats-package.relationships+xml"/>
  <Override PartName="/ppt/slideLayouts/_rels/slideLayout506.xml.rels" ContentType="application/vnd.openxmlformats-package.relationships+xml"/>
  <Override PartName="/ppt/slideLayouts/_rels/slideLayout42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32.xml.rels" ContentType="application/vnd.openxmlformats-package.relationships+xml"/>
  <Override PartName="/ppt/slideLayouts/_rels/slideLayout48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57.xml.rels" ContentType="application/vnd.openxmlformats-package.relationships+xml"/>
  <Override PartName="/ppt/slideLayouts/_rels/slideLayout563.xml.rels" ContentType="application/vnd.openxmlformats-package.relationships+xml"/>
  <Override PartName="/ppt/slideLayouts/_rels/slideLayout505.xml.rels" ContentType="application/vnd.openxmlformats-package.relationships+xml"/>
  <Override PartName="/ppt/slideLayouts/_rels/slideLayout42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631.xml.rels" ContentType="application/vnd.openxmlformats-package.relationships+xml"/>
  <Override PartName="/ppt/slideLayouts/_rels/slideLayout483.xml.rels" ContentType="application/vnd.openxmlformats-package.relationships+xml"/>
  <Override PartName="/ppt/slideLayouts/_rels/slideLayout356.xml.rels" ContentType="application/vnd.openxmlformats-package.relationships+xml"/>
  <Override PartName="/ppt/slideLayouts/_rels/slideLayout562.xml.rels" ContentType="application/vnd.openxmlformats-package.relationships+xml"/>
  <Override PartName="/ppt/slideLayouts/_rels/slideLayout42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482.xml.rels" ContentType="application/vnd.openxmlformats-package.relationships+xml"/>
  <Override PartName="/ppt/slideLayouts/_rels/slideLayout423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481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8.xml.rels" ContentType="application/vnd.openxmlformats-package.relationships+xml"/>
  <Override PartName="/ppt/slideLayouts/_rels/slideLayout347.xml.rels" ContentType="application/vnd.openxmlformats-package.relationships+xml"/>
  <Override PartName="/ppt/slideLayouts/_rels/slideLayout699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346.xml.rels" ContentType="application/vnd.openxmlformats-package.relationships+xml"/>
  <Override PartName="/ppt/slideLayouts/_rels/slideLayout55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03.xml.rels" ContentType="application/vnd.openxmlformats-package.relationships+xml"/>
  <Override PartName="/ppt/slideLayouts/_rels/slideLayout66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8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16.xml.rels" ContentType="application/vnd.openxmlformats-package.relationships+xml"/>
  <Override PartName="/ppt/slideLayouts/_rels/slideLayout67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3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654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360.xml.rels" ContentType="application/vnd.openxmlformats-package.relationships+xml"/>
  <Override PartName="/ppt/slideLayouts/_rels/slideLayout3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653.xml.rels" ContentType="application/vnd.openxmlformats-package.relationships+xml"/>
  <Override PartName="/ppt/slideLayouts/_rels/slideLayout33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652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700.xml.rels" ContentType="application/vnd.openxmlformats-package.relationships+xml"/>
  <Override PartName="/ppt/slideLayouts/_rels/slideLayout405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602.xml.rels" ContentType="application/vnd.openxmlformats-package.relationships+xml"/>
  <Override PartName="/ppt/slideLayouts/_rels/slideLayout660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33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651.xml.rels" ContentType="application/vnd.openxmlformats-package.relationships+xml"/>
  <Override PartName="/ppt/slideLayouts/_rels/slideLayout40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53.xml.rels" ContentType="application/vnd.openxmlformats-package.relationships+xml"/>
  <Override PartName="/ppt/slideLayouts/_rels/slideLayout601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4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00.xml.rels" ContentType="application/vnd.openxmlformats-package.relationships+xml"/>
  <Override PartName="/ppt/slideLayouts/_rels/slideLayout45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6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13.xml.rels" ContentType="application/vnd.openxmlformats-package.relationships+xml"/>
  <Override PartName="/ppt/slideLayouts/_rels/slideLayout671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15.xml.rels" ContentType="application/vnd.openxmlformats-package.relationships+xml"/>
  <Override PartName="/ppt/slideLayouts/_rels/slideLayout621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64.xml.rels" ContentType="application/vnd.openxmlformats-package.relationships+xml"/>
  <Override PartName="/ppt/slideLayouts/_rels/slideLayout612.xml.rels" ContentType="application/vnd.openxmlformats-package.relationships+xml"/>
  <Override PartName="/ppt/slideLayouts/_rels/slideLayout670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52.xml.rels" ContentType="application/vnd.openxmlformats-package.relationships+xml"/>
  <Override PartName="/ppt/slideLayouts/_rels/slideLayout500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41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5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1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620.xml.rels" ContentType="application/vnd.openxmlformats-package.relationships+xml"/>
  <Override PartName="/ppt/slideLayouts/_rels/slideLayout47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5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60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662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416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413.xml.rels" ContentType="application/vnd.openxmlformats-package.relationships+xml"/>
  <Override PartName="/ppt/slideLayouts/_rels/slideLayout47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5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610.xml.rels" ContentType="application/vnd.openxmlformats-package.relationships+xml"/>
  <Override PartName="/ppt/slideLayouts/_rels/slideLayout54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06.xml.rels" ContentType="application/vnd.openxmlformats-package.relationships+xml"/>
  <Override PartName="/ppt/slideLayouts/_rels/slideLayout457.xml.rels" ContentType="application/vnd.openxmlformats-package.relationships+xml"/>
  <Override PartName="/ppt/slideLayouts/_rels/slideLayout455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532.xml.rels" ContentType="application/vnd.openxmlformats-package.relationships+xml"/>
  <Override PartName="/ppt/slideLayouts/_rels/slideLayout590.xml.rels" ContentType="application/vnd.openxmlformats-package.relationships+xml"/>
  <Override PartName="/ppt/slideLayouts/_rels/slideLayout494.xml.rels" ContentType="application/vnd.openxmlformats-package.relationships+xml"/>
  <Override PartName="/ppt/slideLayouts/_rels/slideLayout436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31.xml.rels" ContentType="application/vnd.openxmlformats-package.relationships+xml"/>
  <Override PartName="/ppt/slideLayouts/_rels/slideLayout383.xml.rels" ContentType="application/vnd.openxmlformats-package.relationships+xml"/>
  <Override PartName="/ppt/slideLayouts/_rels/slideLayout493.xml.rels" ContentType="application/vnd.openxmlformats-package.relationships+xml"/>
  <Override PartName="/ppt/slideLayouts/_rels/slideLayout435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530.xml.rels" ContentType="application/vnd.openxmlformats-package.relationships+xml"/>
  <Override PartName="/ppt/slideLayouts/_rels/slideLayout382.xml.rels" ContentType="application/vnd.openxmlformats-package.relationships+xml"/>
  <Override PartName="/ppt/slideLayouts/_rels/slideLayout492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21.xml.rels" ContentType="application/vnd.openxmlformats-package.relationships+xml"/>
  <Override PartName="/ppt/slideLayouts/_rels/slideLayout44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520.xml.rels" ContentType="application/vnd.openxmlformats-package.relationships+xml"/>
  <Override PartName="/ppt/slideLayouts/_rels/slideLayout44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5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573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720.xml.rels" ContentType="application/vnd.openxmlformats-package.relationships+xml"/>
  <Override PartName="/ppt/slideLayouts/_rels/slideLayout572.xml.rels" ContentType="application/vnd.openxmlformats-package.relationships+xml"/>
  <Override PartName="/ppt/slideLayouts/_rels/slideLayout556.xml.rels" ContentType="application/vnd.openxmlformats-package.relationships+xml"/>
  <Override PartName="/ppt/slideLayouts/_rels/slideLayout355.xml.rels" ContentType="application/vnd.openxmlformats-package.relationships+xml"/>
  <Override PartName="/ppt/slideLayouts/_rels/slideLayout56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49.xml.rels" ContentType="application/vnd.openxmlformats-package.relationships+xml"/>
  <Override PartName="/ppt/slideLayouts/_rels/slideLayout456.xml.rels" ContentType="application/vnd.openxmlformats-package.relationships+xml"/>
  <Override PartName="/ppt/slideLayouts/_rels/slideLayout560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650.xml.rels" ContentType="application/vnd.openxmlformats-package.relationships+xml"/>
  <Override PartName="/ppt/slideLayouts/_rels/slideLayout50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646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635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444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443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689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515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343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386.xml.rels" ContentType="application/vnd.openxmlformats-package.relationships+xml"/>
  <Override PartName="/ppt/slideLayouts/_rels/slideLayout490.xml.rels" ContentType="application/vnd.openxmlformats-package.relationships+xml"/>
  <Override PartName="/ppt/slideLayouts/_rels/slideLayout407.xml.rels" ContentType="application/vnd.openxmlformats-package.relationships+xml"/>
  <Override PartName="/ppt/slideLayouts/_rels/slideLayout70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643.xml.rels" ContentType="application/vnd.openxmlformats-package.relationships+xml"/>
  <Override PartName="/ppt/slideLayouts/_rels/slideLayout539.xml.rels" ContentType="application/vnd.openxmlformats-package.relationships+xml"/>
  <Override PartName="/ppt/slideLayouts/_rels/slideLayout694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488.xml.rels" ContentType="application/vnd.openxmlformats-package.relationships+xml"/>
  <Override PartName="/ppt/slideLayouts/_rels/slideLayout715.xml.rels" ContentType="application/vnd.openxmlformats-package.relationships+xml"/>
  <Override PartName="/ppt/slideLayouts/_rels/slideLayout567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509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70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385.xml.rels" ContentType="application/vnd.openxmlformats-package.relationships+xml"/>
  <Override PartName="/ppt/slideLayouts/_rels/slideLayout67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695.xml.rels" ContentType="application/vnd.openxmlformats-package.relationships+xml"/>
  <Override PartName="/ppt/slideLayouts/_rels/slideLayout489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71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88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542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387.xml.rels" ContentType="application/vnd.openxmlformats-package.relationships+xml"/>
  <Override PartName="/ppt/slideLayouts/_rels/slideLayout491.xml.rels" ContentType="application/vnd.openxmlformats-package.relationships+xml"/>
  <Override PartName="/ppt/slideLayouts/_rels/slideLayout408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75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479.xml.rels" ContentType="application/vnd.openxmlformats-package.relationships+xml"/>
  <Override PartName="/ppt/slideLayouts/_rels/slideLayout583.xml.rels" ContentType="application/vnd.openxmlformats-package.relationships+xml"/>
  <Override PartName="/ppt/slideLayouts/_rels/slideLayout538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642.xml.rels" ContentType="application/vnd.openxmlformats-package.relationships+xml"/>
  <Override PartName="/ppt/slideLayouts/_rels/slideLayout381.xml.rels" ContentType="application/vnd.openxmlformats-package.relationships+xml"/>
  <Override PartName="/ppt/slideLayouts/_rels/slideLayout402.xml.rels" ContentType="application/vnd.openxmlformats-package.relationships+xml"/>
  <Override PartName="/ppt/slideLayouts/_rels/slideLayout467.xml.rels" ContentType="application/vnd.openxmlformats-package.relationships+xml"/>
  <Override PartName="/ppt/slideLayouts/_rels/slideLayout571.xml.rels" ContentType="application/vnd.openxmlformats-package.relationships+xml"/>
  <Override PartName="/ppt/slideLayouts/_rels/slideLayout388.xml.rels" ContentType="application/vnd.openxmlformats-package.relationships+xml"/>
  <Override PartName="/ppt/slideLayouts/_rels/slideLayout409.xml.rels" ContentType="application/vnd.openxmlformats-package.relationships+xml"/>
  <Override PartName="/ppt/slideLayouts/_rels/slideLayout399.xml.rels" ContentType="application/vnd.openxmlformats-package.relationships+xml"/>
  <Override PartName="/ppt/slideLayouts/_rels/slideLayout392.xml.rels" ContentType="application/vnd.openxmlformats-package.relationships+xml"/>
  <Override PartName="/ppt/slideLayouts/_rels/slideLayout400.xml.rels" ContentType="application/vnd.openxmlformats-package.relationships+xml"/>
  <Override PartName="/ppt/slideLayouts/_rels/slideLayout378.xml.rels" ContentType="application/vnd.openxmlformats-package.relationships+xml"/>
  <Override PartName="/ppt/slideLayouts/_rels/slideLayout527.xml.rels" ContentType="application/vnd.openxmlformats-package.relationships+xml"/>
  <Override PartName="/ppt/slideLayouts/_rels/slideLayout393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401.xml.rels" ContentType="application/vnd.openxmlformats-package.relationships+xml"/>
  <Override PartName="/ppt/slideLayouts/_rels/slideLayout380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431.xml.rels" ContentType="application/vnd.openxmlformats-package.relationships+xml"/>
  <Override PartName="/ppt/slideLayouts/_rels/slideLayout379.xml.rels" ContentType="application/vnd.openxmlformats-package.relationships+xml"/>
  <Override PartName="/ppt/slideLayouts/_rels/slideLayout528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394.xml.rels" ContentType="application/vnd.openxmlformats-package.relationships+xml"/>
  <Override PartName="/ppt/slideLayouts/_rels/slideLayout420.xml.rels" ContentType="application/vnd.openxmlformats-package.relationships+xml"/>
  <Override PartName="/ppt/slideLayouts/_rels/slideLayout647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442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389.xml.rels" ContentType="application/vnd.openxmlformats-package.relationships+xml"/>
  <Override PartName="/ppt/slideLayouts/_rels/slideLayout537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641.xml.rels" ContentType="application/vnd.openxmlformats-package.relationships+xml"/>
  <Override PartName="/ppt/slideLayouts/_rels/slideLayout451.xml.rels" ContentType="application/vnd.openxmlformats-package.relationships+xml"/>
  <Override PartName="/ppt/slideLayouts/_rels/slideLayout390.xml.rels" ContentType="application/vnd.openxmlformats-package.relationships+xml"/>
  <Override PartName="/ppt/slideLayouts/_rels/slideLayout39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525.xml.rels" ContentType="application/vnd.openxmlformats-package.relationships+xml"/>
  <Override PartName="/ppt/slideLayouts/_rels/slideLayout377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714.xml.rels" ContentType="application/vnd.openxmlformats-package.relationships+xml"/>
  <Override PartName="/ppt/slideLayouts/_rels/slideLayout566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508.xml.rels" ContentType="application/vnd.openxmlformats-package.relationships+xml"/>
  <Override PartName="/ppt/slideLayouts/_rels/slideLayout487.xml.rels" ContentType="application/vnd.openxmlformats-package.relationships+xml"/>
  <Override PartName="/ppt/slideLayouts/_rels/slideLayout397.xml.rels" ContentType="application/vnd.openxmlformats-package.relationships+xml"/>
  <Override PartName="/ppt/slideLayouts/_rels/slideLayout522.xml.rels" ContentType="application/vnd.openxmlformats-package.relationships+xml"/>
  <Override PartName="/ppt/slideLayouts/_rels/slideLayout418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473.xml.rels" ContentType="application/vnd.openxmlformats-package.relationships+xml"/>
  <Override PartName="/ppt/slideLayouts/_rels/slideLayout46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6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462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23.xml.rels" ContentType="application/vnd.openxmlformats-package.relationships+xml"/>
  <Override PartName="/ppt/slideLayouts/_rels/slideLayout398.xml.rels" ContentType="application/vnd.openxmlformats-package.relationships+xml"/>
  <Override PartName="/ppt/slideLayouts/_rels/slideLayout419.xml.rels" ContentType="application/vnd.openxmlformats-package.relationships+xml"/>
  <Override PartName="/ppt/slideLayouts/_rels/slideLayout71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698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366.xml.rels" ContentType="application/vnd.openxmlformats-package.relationships+xml"/>
  <Override PartName="/ppt/slideLayouts/_rels/slideLayout486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536.xml.rels" ContentType="application/vnd.openxmlformats-package.relationships+xml"/>
  <Override PartName="/ppt/slideLayouts/_rels/slideLayout4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34.xml.rels" ContentType="application/vnd.openxmlformats-package.relationships+xml"/>
  <Override PartName="/ppt/slideLayouts/_rels/slideLayout428.xml.rels" ContentType="application/vnd.openxmlformats-package.relationships+xml"/>
  <Override PartName="/ppt/slideLayouts/_rels/slideLayout637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535.xml.rels" ContentType="application/vnd.openxmlformats-package.relationships+xml"/>
  <Override PartName="/ppt/slideLayouts/_rels/slideLayout43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21.xml.rels" ContentType="application/vnd.openxmlformats-package.relationships+xml"/>
  <Override PartName="/ppt/slideLayouts/_rels/slideLayout543.xml.rels" ContentType="application/vnd.openxmlformats-package.relationships+xml"/>
  <Override PartName="/ppt/slideLayouts/_rels/slideLayout395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9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4.xml.rels" ContentType="application/vnd.openxmlformats-package.relationships+xml"/>
  <Override PartName="/ppt/slideLayouts/_rels/slideLayout644.xml.rels" ContentType="application/vnd.openxmlformats-package.relationships+xml"/>
  <Override PartName="/ppt/slideLayouts/_rels/slideLayout43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96.xml.rels" ContentType="application/vnd.openxmlformats-package.relationships+xml"/>
  <Override PartName="/ppt/slideLayouts/_rels/slideLayout517.xml.rels" ContentType="application/vnd.openxmlformats-package.relationships+xml"/>
  <Override PartName="/ppt/slideLayouts/_rels/slideLayout504.xml.rels" ContentType="application/vnd.openxmlformats-package.relationships+xml"/>
  <Override PartName="/ppt/slideLayouts/_rels/slideLayout370.xml.rels" ContentType="application/vnd.openxmlformats-package.relationships+xml"/>
  <Override PartName="/ppt/slideLayouts/_rels/slideLayout412.xml.rels" ContentType="application/vnd.openxmlformats-package.relationships+xml"/>
  <Override PartName="/ppt/slideLayouts/_rels/slideLayout47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76.xml.rels" ContentType="application/vnd.openxmlformats-package.relationships+xml"/>
  <Override PartName="/ppt/slideLayouts/_rels/slideLayout524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0.xml.rels" ContentType="application/vnd.openxmlformats-package.relationships+xml"/>
  <Override PartName="/ppt/slideLayouts/_rels/slideLayout52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663.xml.rels" ContentType="application/vnd.openxmlformats-package.relationships+xml"/>
  <Override PartName="/ppt/slideLayouts/_rels/slideLayout513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514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46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97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718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344.xml.rels" ContentType="application/vnd.openxmlformats-package.relationships+xml"/>
  <Override PartName="/ppt/slideLayouts/_rels/slideLayout550.xml.rels" ContentType="application/vnd.openxmlformats-package.relationships+xml"/>
  <Override PartName="/ppt/slideLayouts/_rels/slideLayout367.xml.rels" ContentType="application/vnd.openxmlformats-package.relationships+xml"/>
  <Override PartName="/ppt/slideLayouts/_rels/slideLayout516.xml.rels" ContentType="application/vnd.openxmlformats-package.relationships+xml"/>
  <Override PartName="/ppt/slideLayouts/_rels/slideLayout437.xml.rels" ContentType="application/vnd.openxmlformats-package.relationships+xml"/>
  <Override PartName="/ppt/slideLayouts/_rels/slideLayout495.xml.rels" ContentType="application/vnd.openxmlformats-package.relationships+xml"/>
  <Override PartName="/ppt/slideLayouts/_rels/slideLayout461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44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36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29.xml.rels" ContentType="application/vnd.openxmlformats-package.relationships+xml"/>
  <Override PartName="/ppt/slideLayouts/_rels/slideLayout474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54.xml.rels" ContentType="application/vnd.openxmlformats-package.relationships+xml"/>
  <Override PartName="/ppt/slideLayouts/_rels/slideLayout544.xml.rels" ContentType="application/vnd.openxmlformats-package.relationships+xml"/>
  <Override PartName="/ppt/slideLayouts/_rels/slideLayout39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706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353.xml.rels" ContentType="application/vnd.openxmlformats-package.relationships+xml"/>
  <Override PartName="/ppt/slideLayouts/_rels/slideLayout645.xml.rels" ContentType="application/vnd.openxmlformats-package.relationships+xml"/>
  <Override PartName="/ppt/slideLayouts/_rels/slideLayout439.xml.rels" ContentType="application/vnd.openxmlformats-package.relationships+xml"/>
  <Override PartName="/ppt/slideLayouts/_rels/slideLayout49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450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2.xml.rels" ContentType="application/vnd.openxmlformats-package.relationships+xml"/>
  <Override PartName="/ppt/slideLayouts/_rels/slideLayout468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518.xml.rels" ContentType="application/vnd.openxmlformats-package.relationships+xml"/>
  <Override PartName="/ppt/slideLayouts/_rels/slideLayout57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48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42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511.xml.rels" ContentType="application/vnd.openxmlformats-package.relationships+xml"/>
  <Override PartName="/ppt/slideLayouts/_rels/slideLayout363.xml.rels" ContentType="application/vnd.openxmlformats-package.relationships+xml"/>
  <Override PartName="/ppt/slideLayouts/_rels/slideLayout717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69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38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512.xml.rels" ContentType="application/vnd.openxmlformats-package.relationships+xml"/>
  <Override PartName="/ppt/slideLayouts/_rels/slideLayout364.xml.rels" ContentType="application/vnd.openxmlformats-package.relationships+xml"/>
  <Override PartName="/ppt/slideLayouts/_rels/slideLayout557.xml.rels" ContentType="application/vnd.openxmlformats-package.relationships+xml"/>
  <Override PartName="/ppt/slideLayouts/_rels/slideLayout587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548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701.xml.rels" ContentType="application/vnd.openxmlformats-package.relationships+xml"/>
  <Override PartName="/ppt/slideLayouts/_rels/slideLayout553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559.xml.rels" ContentType="application/vnd.openxmlformats-package.relationships+xml"/>
  <Override PartName="/ppt/slideLayouts/_rels/slideLayout588.xml.rels" ContentType="application/vnd.openxmlformats-package.relationships+xml"/>
  <Override PartName="/ppt/slideLayouts/_rels/slideLayout580.xml.rels" ContentType="application/vnd.openxmlformats-package.relationships+xml"/>
  <Override PartName="/ppt/slideLayouts/_rels/slideLayout369.xml.rels" ContentType="application/vnd.openxmlformats-package.relationships+xml"/>
  <Override PartName="/ppt/slideLayouts/_rels/slideLayout57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54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7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65.xml.rels" ContentType="application/vnd.openxmlformats-package.relationships+xml"/>
  <Override PartName="/ppt/slideLayouts/_rels/slideLayout555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6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4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69.xml.rels" ContentType="application/vnd.openxmlformats-package.relationships+xml"/>
  <Override PartName="/ppt/slideLayouts/_rels/slideLayout51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68.xml.rels" ContentType="application/vnd.openxmlformats-package.relationships+xml"/>
  <Override PartName="/ppt/slideLayouts/_rels/slideLayout59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5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7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668.xml.rels" ContentType="application/vnd.openxmlformats-package.relationships+xml"/>
  <Override PartName="/ppt/slideLayouts/_rels/slideLayout37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667.xml.rels" ContentType="application/vnd.openxmlformats-package.relationships+xml"/>
  <Override PartName="/ppt/slideLayouts/_rels/slideLayout3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6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622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67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617.xml.rels" ContentType="application/vnd.openxmlformats-package.relationships+xml"/>
  <Override PartName="/ppt/slideLayouts/_rels/slideLayout596.xml.rels" ContentType="application/vnd.openxmlformats-package.relationships+xml"/>
  <Override PartName="/ppt/slideLayouts/_rels/slideLayout569.xml.rels" ContentType="application/vnd.openxmlformats-package.relationships+xml"/>
  <Override PartName="/ppt/slideLayouts/_rels/slideLayout368.xml.rels" ContentType="application/vnd.openxmlformats-package.relationships+xml"/>
  <Override PartName="/ppt/slideLayouts/_rels/slideLayout574.xml.rels" ContentType="application/vnd.openxmlformats-package.relationships+xml"/>
  <Override PartName="/ppt/slideLayouts/_rels/slideLayout59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362.xml.rels" ContentType="application/vnd.openxmlformats-package.relationships+xml"/>
  <Override PartName="/ppt/slideLayouts/_rels/slideLayout656.xml.rels" ContentType="application/vnd.openxmlformats-package.relationships+xml"/>
  <Override PartName="/ppt/slideLayouts/_rels/slideLayout361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655.xml.rels" ContentType="application/vnd.openxmlformats-package.relationships+xml"/>
  <Override PartName="/ppt/slideLayouts/_rels/slideLayout59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49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454.xml.rels" ContentType="application/vnd.openxmlformats-package.relationships+xml"/>
  <Override PartName="/ppt/slideLayouts/_rels/slideLayout448.xml.rels" ContentType="application/vnd.openxmlformats-package.relationships+xml"/>
  <Override PartName="/ppt/slideLayouts/_rels/slideLayout582.xml.rels" ContentType="application/vnd.openxmlformats-package.relationships+xml"/>
  <Override PartName="/ppt/slideLayouts/_rels/slideLayout581.xml.rels" ContentType="application/vnd.openxmlformats-package.relationships+xml"/>
  <Override PartName="/ppt/slideLayouts/_rels/slideLayout589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578.xml.rels" ContentType="application/vnd.openxmlformats-package.relationships+xml"/>
  <Override PartName="/ppt/slideLayouts/_rels/slideLayout519.xml.rels" ContentType="application/vnd.openxmlformats-package.relationships+xml"/>
  <Override PartName="/ppt/slideLayouts/_rels/slideLayout577.xml.rels" ContentType="application/vnd.openxmlformats-package.relationships+xml"/>
  <Override PartName="/ppt/slideLayouts/_rels/slideLayout681.xml.rels" ContentType="application/vnd.openxmlformats-package.relationships+xml"/>
  <Override PartName="/ppt/slideLayouts/_rels/slideLayout57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07.xml.rels" ContentType="application/vnd.openxmlformats-package.relationships+xml"/>
  <Override PartName="/ppt/slideLayouts/_rels/slideLayout565.xml.rels" ContentType="application/vnd.openxmlformats-package.relationships+xml"/>
  <Override PartName="/ppt/slideLayouts/_rels/slideLayout345.xml.rels" ContentType="application/vnd.openxmlformats-package.relationships+xml"/>
  <Override PartName="/ppt/slideLayouts/_rels/slideLayout551.xml.rels" ContentType="application/vnd.openxmlformats-package.relationships+xml"/>
  <Override PartName="/ppt/slideLayouts/_rels/slideLayout659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411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430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65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410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61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46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598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545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60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13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692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340.xml.rels" ContentType="application/vnd.openxmlformats-package.relationships+xml"/>
  <Override PartName="/ppt/slideLayouts/_rels/slideLayout597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599.xml.rels" ContentType="application/vnd.openxmlformats-package.relationships+xml"/>
  <Override PartName="/ppt/slideLayouts/_rels/slideLayout60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12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691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615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673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64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48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0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672.xml.rels" ContentType="application/vnd.openxmlformats-package.relationships+xml"/>
  <Override PartName="/ppt/slideLayouts/_rels/slideLayout614.xml.rels" ContentType="application/vnd.openxmlformats-package.relationships+xml"/>
  <Override PartName="/ppt/slideLayouts/_rels/slideLayout46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0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534.xml.rels" ContentType="application/vnd.openxmlformats-package.relationships+xml"/>
  <Override PartName="/ppt/slideLayouts/_rels/slideLayout59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585.xml.rels" ContentType="application/vnd.openxmlformats-package.relationships+xml"/>
  <Override PartName="/ppt/slideLayouts/_rels/slideLayout70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384.xml.rels" ContentType="application/vnd.openxmlformats-package.relationships+xml"/>
  <Override PartName="/ppt/slideLayouts/_rels/slideLayout678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03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7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82.xml.rels" ContentType="application/vnd.openxmlformats-package.relationships+xml"/>
  <Override PartName="/ppt/slideLayouts/_rels/slideLayout476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618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2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708.xml.rels" ContentType="application/vnd.openxmlformats-package.relationships+xml"/>
  <Override PartName="/ppt/slideLayouts/_rels/slideLayout685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62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8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684.xml.rels" ContentType="application/vnd.openxmlformats-package.relationships+xml"/>
  <Override PartName="/ppt/slideLayouts/_rels/slideLayout478.xml.rels" ContentType="application/vnd.openxmlformats-package.relationships+xml"/>
  <Override PartName="/ppt/slideLayouts/_rels/slideLayout626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42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2.xml.rels" ContentType="application/vnd.openxmlformats-package.relationships+xml"/>
  <Override PartName="/ppt/slideLayouts/_rels/slideLayout554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7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475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686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628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693.xml.rels" ContentType="application/vnd.openxmlformats-package.relationships+xml"/>
  <Override PartName="/ppt/slideLayouts/_rels/slideLayout341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359.xml.rels" ContentType="application/vnd.openxmlformats-package.relationships+xml"/>
  <Override PartName="/ppt/slideLayouts/_rels/slideLayout463.xml.rels" ContentType="application/vnd.openxmlformats-package.relationships+xml"/>
  <Override PartName="/ppt/slideLayouts/_rels/slideLayout477.xml.rels" ContentType="application/vnd.openxmlformats-package.relationships+xml"/>
  <Override PartName="/ppt/slideLayouts/_rels/slideLayout683.xml.rels" ContentType="application/vnd.openxmlformats-package.relationships+xml"/>
  <Override PartName="/ppt/slideLayouts/_rels/slideLayout62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687.xml.rels" ContentType="application/vnd.openxmlformats-package.relationships+xml"/>
  <Override PartName="/ppt/slideLayouts/_rels/slideLayout629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0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10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60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58.xml.rels" ContentType="application/vnd.openxmlformats-package.relationships+xml"/>
  <Override PartName="/ppt/slideLayouts/_rels/slideLayout711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90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0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4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586.xml.rels" ContentType="application/vnd.openxmlformats-package.relationships+xml"/>
  <Override PartName="/ppt/slideLayouts/_rels/slideLayout533.xml.rels" ContentType="application/vnd.openxmlformats-package.relationships+xml"/>
  <Override PartName="/ppt/slideLayouts/_rels/slideLayout591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584.xml.rels" ContentType="application/vnd.openxmlformats-package.relationships+xml"/>
  <Override PartName="/ppt/slideLayouts/slideLayout509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288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  <p:sldMasterId id="2147484012" r:id="rId30"/>
    <p:sldMasterId id="2147484025" r:id="rId31"/>
    <p:sldMasterId id="2147484038" r:id="rId32"/>
    <p:sldMasterId id="2147484051" r:id="rId33"/>
    <p:sldMasterId id="2147484064" r:id="rId34"/>
    <p:sldMasterId id="2147484077" r:id="rId35"/>
    <p:sldMasterId id="2147484090" r:id="rId36"/>
    <p:sldMasterId id="2147484103" r:id="rId37"/>
    <p:sldMasterId id="2147484116" r:id="rId38"/>
    <p:sldMasterId id="2147484129" r:id="rId39"/>
    <p:sldMasterId id="2147484142" r:id="rId40"/>
    <p:sldMasterId id="2147484155" r:id="rId41"/>
    <p:sldMasterId id="2147484168" r:id="rId42"/>
    <p:sldMasterId id="2147484181" r:id="rId43"/>
    <p:sldMasterId id="2147484194" r:id="rId44"/>
    <p:sldMasterId id="2147484207" r:id="rId45"/>
    <p:sldMasterId id="2147484220" r:id="rId46"/>
    <p:sldMasterId id="2147484233" r:id="rId47"/>
    <p:sldMasterId id="2147484246" r:id="rId48"/>
    <p:sldMasterId id="2147484259" r:id="rId49"/>
    <p:sldMasterId id="2147484272" r:id="rId50"/>
    <p:sldMasterId id="2147484285" r:id="rId51"/>
    <p:sldMasterId id="2147484298" r:id="rId52"/>
    <p:sldMasterId id="2147484311" r:id="rId53"/>
    <p:sldMasterId id="2147484324" r:id="rId54"/>
    <p:sldMasterId id="2147484337" r:id="rId55"/>
    <p:sldMasterId id="2147484350" r:id="rId56"/>
    <p:sldMasterId id="2147484363" r:id="rId57"/>
    <p:sldMasterId id="2147484376" r:id="rId58"/>
    <p:sldMasterId id="2147484389" r:id="rId59"/>
    <p:sldMasterId id="2147484402" r:id="rId60"/>
    <p:sldMasterId id="2147484415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5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59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59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59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8EC9F-D9D1-4B16-945D-867E223DE2F5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BB926C5-97FB-4C31-950D-FFF02029120B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3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960" cy="4008600"/>
          </a:xfrm>
          <a:prstGeom prst="rect">
            <a:avLst/>
          </a:prstGeom>
          <a:ln w="0">
            <a:noFill/>
          </a:ln>
        </p:spPr>
      </p:sp>
      <p:sp>
        <p:nvSpPr>
          <p:cNvPr id="26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F6484FC-0286-4ED5-B209-AEBED0336CE6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5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41080A7-D264-4FF9-94BB-A7812A649643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6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D3A934D-EE51-498D-A50C-017D0667B4EA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3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960" cy="4008600"/>
          </a:xfrm>
          <a:prstGeom prst="rect">
            <a:avLst/>
          </a:prstGeom>
          <a:ln w="0">
            <a:noFill/>
          </a:ln>
        </p:spPr>
      </p:sp>
      <p:sp>
        <p:nvSpPr>
          <p:cNvPr id="26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BB77495-0167-4DA7-9D21-D5758B53874E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3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8ACDF1B-5DD1-474A-B14E-16EDF360A43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4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99CC4DF-CE17-4729-BD6D-53D6438A16B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4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7202DB5-FE9E-4220-9E81-8070B51C367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4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A6CA4B3-6A3F-4C9D-BEA0-B2C83707737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5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Номер слайда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9314336-55C4-4AA0-93D4-0BD29A71D924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265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4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6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7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3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0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1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3.xml"/><Relationship Id="rId3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17.xml"/><Relationship Id="rId7" Type="http://schemas.openxmlformats.org/officeDocument/2006/relationships/slideLayout" Target="../slideLayouts/slideLayout318.xml"/><Relationship Id="rId8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6.xml"/><Relationship Id="rId4" Type="http://schemas.openxmlformats.org/officeDocument/2006/relationships/slideLayout" Target="../slideLayouts/slideLayout327.xml"/><Relationship Id="rId5" Type="http://schemas.openxmlformats.org/officeDocument/2006/relationships/slideLayout" Target="../slideLayouts/slideLayout328.xml"/><Relationship Id="rId6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0.xml"/><Relationship Id="rId8" Type="http://schemas.openxmlformats.org/officeDocument/2006/relationships/slideLayout" Target="../slideLayouts/slideLayout331.xml"/><Relationship Id="rId9" Type="http://schemas.openxmlformats.org/officeDocument/2006/relationships/slideLayout" Target="../slideLayouts/slideLayout332.xml"/><Relationship Id="rId10" Type="http://schemas.openxmlformats.org/officeDocument/2006/relationships/slideLayout" Target="../slideLayouts/slideLayout333.xml"/><Relationship Id="rId11" Type="http://schemas.openxmlformats.org/officeDocument/2006/relationships/slideLayout" Target="../slideLayouts/slideLayout334.xml"/><Relationship Id="rId12" Type="http://schemas.openxmlformats.org/officeDocument/2006/relationships/slideLayout" Target="../slideLayouts/slideLayout335.xml"/><Relationship Id="rId13" Type="http://schemas.openxmlformats.org/officeDocument/2006/relationships/slideLayout" Target="../slideLayouts/slideLayout3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42.xml"/><Relationship Id="rId8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4.xml"/><Relationship Id="rId10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47.xml"/><Relationship Id="rId13" Type="http://schemas.openxmlformats.org/officeDocument/2006/relationships/slideLayout" Target="../slideLayouts/slideLayout34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54.xml"/><Relationship Id="rId8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58.xml"/><Relationship Id="rId12" Type="http://schemas.openxmlformats.org/officeDocument/2006/relationships/slideLayout" Target="../slideLayouts/slideLayout359.xml"/><Relationship Id="rId13" Type="http://schemas.openxmlformats.org/officeDocument/2006/relationships/slideLayout" Target="../slideLayouts/slideLayout36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78.xml"/><Relationship Id="rId8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85.xml"/><Relationship Id="rId3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0.xml"/><Relationship Id="rId8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2.xml"/><Relationship Id="rId10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5.xml"/><Relationship Id="rId13" Type="http://schemas.openxmlformats.org/officeDocument/2006/relationships/slideLayout" Target="../slideLayouts/slideLayout39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2.xml"/><Relationship Id="rId8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06.xml"/><Relationship Id="rId12" Type="http://schemas.openxmlformats.org/officeDocument/2006/relationships/slideLayout" Target="../slideLayouts/slideLayout407.xml"/><Relationship Id="rId13" Type="http://schemas.openxmlformats.org/officeDocument/2006/relationships/slideLayout" Target="../slideLayouts/slideLayout40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19.xml"/><Relationship Id="rId13" Type="http://schemas.openxmlformats.org/officeDocument/2006/relationships/slideLayout" Target="../slideLayouts/slideLayout420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1.xml"/><Relationship Id="rId3" Type="http://schemas.openxmlformats.org/officeDocument/2006/relationships/slideLayout" Target="../slideLayouts/slideLayout422.xml"/><Relationship Id="rId4" Type="http://schemas.openxmlformats.org/officeDocument/2006/relationships/slideLayout" Target="../slideLayouts/slideLayout423.xml"/><Relationship Id="rId5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6.xml"/><Relationship Id="rId8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29.xml"/><Relationship Id="rId11" Type="http://schemas.openxmlformats.org/officeDocument/2006/relationships/slideLayout" Target="../slideLayouts/slideLayout430.xml"/><Relationship Id="rId12" Type="http://schemas.openxmlformats.org/officeDocument/2006/relationships/slideLayout" Target="../slideLayouts/slideLayout431.xml"/><Relationship Id="rId13" Type="http://schemas.openxmlformats.org/officeDocument/2006/relationships/slideLayout" Target="../slideLayouts/slideLayout43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9.xml"/><Relationship Id="rId9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3.xml"/><Relationship Id="rId13" Type="http://schemas.openxmlformats.org/officeDocument/2006/relationships/slideLayout" Target="../slideLayouts/slideLayout4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45.xml"/><Relationship Id="rId3" Type="http://schemas.openxmlformats.org/officeDocument/2006/relationships/slideLayout" Target="../slideLayouts/slideLayout446.xml"/><Relationship Id="rId4" Type="http://schemas.openxmlformats.org/officeDocument/2006/relationships/slideLayout" Target="../slideLayouts/slideLayout447.xml"/><Relationship Id="rId5" Type="http://schemas.openxmlformats.org/officeDocument/2006/relationships/slideLayout" Target="../slideLayouts/slideLayout448.xml"/><Relationship Id="rId6" Type="http://schemas.openxmlformats.org/officeDocument/2006/relationships/slideLayout" Target="../slideLayouts/slideLayout449.xml"/><Relationship Id="rId7" Type="http://schemas.openxmlformats.org/officeDocument/2006/relationships/slideLayout" Target="../slideLayouts/slideLayout450.xml"/><Relationship Id="rId8" Type="http://schemas.openxmlformats.org/officeDocument/2006/relationships/slideLayout" Target="../slideLayouts/slideLayout451.xml"/><Relationship Id="rId9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53.xml"/><Relationship Id="rId11" Type="http://schemas.openxmlformats.org/officeDocument/2006/relationships/slideLayout" Target="../slideLayouts/slideLayout454.xml"/><Relationship Id="rId12" Type="http://schemas.openxmlformats.org/officeDocument/2006/relationships/slideLayout" Target="../slideLayouts/slideLayout455.xml"/><Relationship Id="rId13" Type="http://schemas.openxmlformats.org/officeDocument/2006/relationships/slideLayout" Target="../slideLayouts/slideLayout45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58.xml"/><Relationship Id="rId4" Type="http://schemas.openxmlformats.org/officeDocument/2006/relationships/slideLayout" Target="../slideLayouts/slideLayout459.xml"/><Relationship Id="rId5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62.xml"/><Relationship Id="rId8" Type="http://schemas.openxmlformats.org/officeDocument/2006/relationships/slideLayout" Target="../slideLayouts/slideLayout463.xml"/><Relationship Id="rId9" Type="http://schemas.openxmlformats.org/officeDocument/2006/relationships/slideLayout" Target="../slideLayouts/slideLayout464.xml"/><Relationship Id="rId10" Type="http://schemas.openxmlformats.org/officeDocument/2006/relationships/slideLayout" Target="../slideLayouts/slideLayout465.xml"/><Relationship Id="rId11" Type="http://schemas.openxmlformats.org/officeDocument/2006/relationships/slideLayout" Target="../slideLayouts/slideLayout466.xml"/><Relationship Id="rId12" Type="http://schemas.openxmlformats.org/officeDocument/2006/relationships/slideLayout" Target="../slideLayouts/slideLayout467.xml"/><Relationship Id="rId13" Type="http://schemas.openxmlformats.org/officeDocument/2006/relationships/slideLayout" Target="../slideLayouts/slideLayout46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70.xml"/><Relationship Id="rId4" Type="http://schemas.openxmlformats.org/officeDocument/2006/relationships/slideLayout" Target="../slideLayouts/slideLayout471.xml"/><Relationship Id="rId5" Type="http://schemas.openxmlformats.org/officeDocument/2006/relationships/slideLayout" Target="../slideLayouts/slideLayout472.xml"/><Relationship Id="rId6" Type="http://schemas.openxmlformats.org/officeDocument/2006/relationships/slideLayout" Target="../slideLayouts/slideLayout473.xml"/><Relationship Id="rId7" Type="http://schemas.openxmlformats.org/officeDocument/2006/relationships/slideLayout" Target="../slideLayouts/slideLayout474.xml"/><Relationship Id="rId8" Type="http://schemas.openxmlformats.org/officeDocument/2006/relationships/slideLayout" Target="../slideLayouts/slideLayout475.xml"/><Relationship Id="rId9" Type="http://schemas.openxmlformats.org/officeDocument/2006/relationships/slideLayout" Target="../slideLayouts/slideLayout476.xml"/><Relationship Id="rId10" Type="http://schemas.openxmlformats.org/officeDocument/2006/relationships/slideLayout" Target="../slideLayouts/slideLayout477.xml"/><Relationship Id="rId11" Type="http://schemas.openxmlformats.org/officeDocument/2006/relationships/slideLayout" Target="../slideLayouts/slideLayout478.xml"/><Relationship Id="rId12" Type="http://schemas.openxmlformats.org/officeDocument/2006/relationships/slideLayout" Target="../slideLayouts/slideLayout479.xml"/><Relationship Id="rId13" Type="http://schemas.openxmlformats.org/officeDocument/2006/relationships/slideLayout" Target="../slideLayouts/slideLayout48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81.xml"/><Relationship Id="rId3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5.xml"/><Relationship Id="rId7" Type="http://schemas.openxmlformats.org/officeDocument/2006/relationships/slideLayout" Target="../slideLayouts/slideLayout486.xml"/><Relationship Id="rId8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0.xml"/><Relationship Id="rId12" Type="http://schemas.openxmlformats.org/officeDocument/2006/relationships/slideLayout" Target="../slideLayouts/slideLayout491.xml"/><Relationship Id="rId13" Type="http://schemas.openxmlformats.org/officeDocument/2006/relationships/slideLayout" Target="../slideLayouts/slideLayout492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93.xml"/><Relationship Id="rId3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498.xml"/><Relationship Id="rId8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2.xml"/><Relationship Id="rId12" Type="http://schemas.openxmlformats.org/officeDocument/2006/relationships/slideLayout" Target="../slideLayouts/slideLayout503.xml"/><Relationship Id="rId13" Type="http://schemas.openxmlformats.org/officeDocument/2006/relationships/slideLayout" Target="../slideLayouts/slideLayout504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505.xml"/><Relationship Id="rId3" Type="http://schemas.openxmlformats.org/officeDocument/2006/relationships/slideLayout" Target="../slideLayouts/slideLayout506.xml"/><Relationship Id="rId4" Type="http://schemas.openxmlformats.org/officeDocument/2006/relationships/slideLayout" Target="../slideLayouts/slideLayout507.xml"/><Relationship Id="rId5" Type="http://schemas.openxmlformats.org/officeDocument/2006/relationships/slideLayout" Target="../slideLayouts/slideLayout508.xml"/><Relationship Id="rId6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0.xml"/><Relationship Id="rId8" Type="http://schemas.openxmlformats.org/officeDocument/2006/relationships/slideLayout" Target="../slideLayouts/slideLayout511.xml"/><Relationship Id="rId9" Type="http://schemas.openxmlformats.org/officeDocument/2006/relationships/slideLayout" Target="../slideLayouts/slideLayout512.xml"/><Relationship Id="rId10" Type="http://schemas.openxmlformats.org/officeDocument/2006/relationships/slideLayout" Target="../slideLayouts/slideLayout513.xml"/><Relationship Id="rId11" Type="http://schemas.openxmlformats.org/officeDocument/2006/relationships/slideLayout" Target="../slideLayouts/slideLayout514.xml"/><Relationship Id="rId12" Type="http://schemas.openxmlformats.org/officeDocument/2006/relationships/slideLayout" Target="../slideLayouts/slideLayout515.xml"/><Relationship Id="rId13" Type="http://schemas.openxmlformats.org/officeDocument/2006/relationships/slideLayout" Target="../slideLayouts/slideLayout516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517.xml"/><Relationship Id="rId3" Type="http://schemas.openxmlformats.org/officeDocument/2006/relationships/slideLayout" Target="../slideLayouts/slideLayout518.xml"/><Relationship Id="rId4" Type="http://schemas.openxmlformats.org/officeDocument/2006/relationships/slideLayout" Target="../slideLayouts/slideLayout519.xml"/><Relationship Id="rId5" Type="http://schemas.openxmlformats.org/officeDocument/2006/relationships/slideLayout" Target="../slideLayouts/slideLayout520.xml"/><Relationship Id="rId6" Type="http://schemas.openxmlformats.org/officeDocument/2006/relationships/slideLayout" Target="../slideLayouts/slideLayout521.xml"/><Relationship Id="rId7" Type="http://schemas.openxmlformats.org/officeDocument/2006/relationships/slideLayout" Target="../slideLayouts/slideLayout522.xml"/><Relationship Id="rId8" Type="http://schemas.openxmlformats.org/officeDocument/2006/relationships/slideLayout" Target="../slideLayouts/slideLayout523.xml"/><Relationship Id="rId9" Type="http://schemas.openxmlformats.org/officeDocument/2006/relationships/slideLayout" Target="../slideLayouts/slideLayout524.xml"/><Relationship Id="rId10" Type="http://schemas.openxmlformats.org/officeDocument/2006/relationships/slideLayout" Target="../slideLayouts/slideLayout525.xml"/><Relationship Id="rId11" Type="http://schemas.openxmlformats.org/officeDocument/2006/relationships/slideLayout" Target="../slideLayouts/slideLayout526.xml"/><Relationship Id="rId12" Type="http://schemas.openxmlformats.org/officeDocument/2006/relationships/slideLayout" Target="../slideLayouts/slideLayout527.xml"/><Relationship Id="rId13" Type="http://schemas.openxmlformats.org/officeDocument/2006/relationships/slideLayout" Target="../slideLayouts/slideLayout528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529.xml"/><Relationship Id="rId3" Type="http://schemas.openxmlformats.org/officeDocument/2006/relationships/slideLayout" Target="../slideLayouts/slideLayout530.xml"/><Relationship Id="rId4" Type="http://schemas.openxmlformats.org/officeDocument/2006/relationships/slideLayout" Target="../slideLayouts/slideLayout531.xml"/><Relationship Id="rId5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3.xml"/><Relationship Id="rId7" Type="http://schemas.openxmlformats.org/officeDocument/2006/relationships/slideLayout" Target="../slideLayouts/slideLayout534.xml"/><Relationship Id="rId8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36.xml"/><Relationship Id="rId10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0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541.xml"/><Relationship Id="rId3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44.xml"/><Relationship Id="rId6" Type="http://schemas.openxmlformats.org/officeDocument/2006/relationships/slideLayout" Target="../slideLayouts/slideLayout545.xml"/><Relationship Id="rId7" Type="http://schemas.openxmlformats.org/officeDocument/2006/relationships/slideLayout" Target="../slideLayouts/slideLayout546.xml"/><Relationship Id="rId8" Type="http://schemas.openxmlformats.org/officeDocument/2006/relationships/slideLayout" Target="../slideLayouts/slideLayout547.xml"/><Relationship Id="rId9" Type="http://schemas.openxmlformats.org/officeDocument/2006/relationships/slideLayout" Target="../slideLayouts/slideLayout548.xml"/><Relationship Id="rId10" Type="http://schemas.openxmlformats.org/officeDocument/2006/relationships/slideLayout" Target="../slideLayouts/slideLayout549.xml"/><Relationship Id="rId11" Type="http://schemas.openxmlformats.org/officeDocument/2006/relationships/slideLayout" Target="../slideLayouts/slideLayout550.xml"/><Relationship Id="rId12" Type="http://schemas.openxmlformats.org/officeDocument/2006/relationships/slideLayout" Target="../slideLayouts/slideLayout551.xml"/><Relationship Id="rId13" Type="http://schemas.openxmlformats.org/officeDocument/2006/relationships/slideLayout" Target="../slideLayouts/slideLayout5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553.xml"/><Relationship Id="rId3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56.xml"/><Relationship Id="rId6" Type="http://schemas.openxmlformats.org/officeDocument/2006/relationships/slideLayout" Target="../slideLayouts/slideLayout557.xml"/><Relationship Id="rId7" Type="http://schemas.openxmlformats.org/officeDocument/2006/relationships/slideLayout" Target="../slideLayouts/slideLayout558.xml"/><Relationship Id="rId8" Type="http://schemas.openxmlformats.org/officeDocument/2006/relationships/slideLayout" Target="../slideLayouts/slideLayout559.xml"/><Relationship Id="rId9" Type="http://schemas.openxmlformats.org/officeDocument/2006/relationships/slideLayout" Target="../slideLayouts/slideLayout560.xml"/><Relationship Id="rId10" Type="http://schemas.openxmlformats.org/officeDocument/2006/relationships/slideLayout" Target="../slideLayouts/slideLayout561.xml"/><Relationship Id="rId11" Type="http://schemas.openxmlformats.org/officeDocument/2006/relationships/slideLayout" Target="../slideLayouts/slideLayout562.xml"/><Relationship Id="rId12" Type="http://schemas.openxmlformats.org/officeDocument/2006/relationships/slideLayout" Target="../slideLayouts/slideLayout563.xml"/><Relationship Id="rId13" Type="http://schemas.openxmlformats.org/officeDocument/2006/relationships/slideLayout" Target="../slideLayouts/slideLayout564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565.xml"/><Relationship Id="rId3" Type="http://schemas.openxmlformats.org/officeDocument/2006/relationships/slideLayout" Target="../slideLayouts/slideLayout566.xml"/><Relationship Id="rId4" Type="http://schemas.openxmlformats.org/officeDocument/2006/relationships/slideLayout" Target="../slideLayouts/slideLayout567.xml"/><Relationship Id="rId5" Type="http://schemas.openxmlformats.org/officeDocument/2006/relationships/slideLayout" Target="../slideLayouts/slideLayout568.xml"/><Relationship Id="rId6" Type="http://schemas.openxmlformats.org/officeDocument/2006/relationships/slideLayout" Target="../slideLayouts/slideLayout569.xml"/><Relationship Id="rId7" Type="http://schemas.openxmlformats.org/officeDocument/2006/relationships/slideLayout" Target="../slideLayouts/slideLayout570.xml"/><Relationship Id="rId8" Type="http://schemas.openxmlformats.org/officeDocument/2006/relationships/slideLayout" Target="../slideLayouts/slideLayout571.xml"/><Relationship Id="rId9" Type="http://schemas.openxmlformats.org/officeDocument/2006/relationships/slideLayout" Target="../slideLayouts/slideLayout572.xml"/><Relationship Id="rId10" Type="http://schemas.openxmlformats.org/officeDocument/2006/relationships/slideLayout" Target="../slideLayouts/slideLayout573.xml"/><Relationship Id="rId11" Type="http://schemas.openxmlformats.org/officeDocument/2006/relationships/slideLayout" Target="../slideLayouts/slideLayout574.xml"/><Relationship Id="rId12" Type="http://schemas.openxmlformats.org/officeDocument/2006/relationships/slideLayout" Target="../slideLayouts/slideLayout575.xml"/><Relationship Id="rId13" Type="http://schemas.openxmlformats.org/officeDocument/2006/relationships/slideLayout" Target="../slideLayouts/slideLayout576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577.xml"/><Relationship Id="rId3" Type="http://schemas.openxmlformats.org/officeDocument/2006/relationships/slideLayout" Target="../slideLayouts/slideLayout578.xml"/><Relationship Id="rId4" Type="http://schemas.openxmlformats.org/officeDocument/2006/relationships/slideLayout" Target="../slideLayouts/slideLayout579.xml"/><Relationship Id="rId5" Type="http://schemas.openxmlformats.org/officeDocument/2006/relationships/slideLayout" Target="../slideLayouts/slideLayout580.xml"/><Relationship Id="rId6" Type="http://schemas.openxmlformats.org/officeDocument/2006/relationships/slideLayout" Target="../slideLayouts/slideLayout581.xml"/><Relationship Id="rId7" Type="http://schemas.openxmlformats.org/officeDocument/2006/relationships/slideLayout" Target="../slideLayouts/slideLayout582.xml"/><Relationship Id="rId8" Type="http://schemas.openxmlformats.org/officeDocument/2006/relationships/slideLayout" Target="../slideLayouts/slideLayout583.xml"/><Relationship Id="rId9" Type="http://schemas.openxmlformats.org/officeDocument/2006/relationships/slideLayout" Target="../slideLayouts/slideLayout584.xml"/><Relationship Id="rId10" Type="http://schemas.openxmlformats.org/officeDocument/2006/relationships/slideLayout" Target="../slideLayouts/slideLayout585.xml"/><Relationship Id="rId11" Type="http://schemas.openxmlformats.org/officeDocument/2006/relationships/slideLayout" Target="../slideLayouts/slideLayout586.xml"/><Relationship Id="rId12" Type="http://schemas.openxmlformats.org/officeDocument/2006/relationships/slideLayout" Target="../slideLayouts/slideLayout587.xml"/><Relationship Id="rId13" Type="http://schemas.openxmlformats.org/officeDocument/2006/relationships/slideLayout" Target="../slideLayouts/slideLayout58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89.xml"/><Relationship Id="rId3" Type="http://schemas.openxmlformats.org/officeDocument/2006/relationships/slideLayout" Target="../slideLayouts/slideLayout590.xml"/><Relationship Id="rId4" Type="http://schemas.openxmlformats.org/officeDocument/2006/relationships/slideLayout" Target="../slideLayouts/slideLayout591.xml"/><Relationship Id="rId5" Type="http://schemas.openxmlformats.org/officeDocument/2006/relationships/slideLayout" Target="../slideLayouts/slideLayout592.xml"/><Relationship Id="rId6" Type="http://schemas.openxmlformats.org/officeDocument/2006/relationships/slideLayout" Target="../slideLayouts/slideLayout593.xml"/><Relationship Id="rId7" Type="http://schemas.openxmlformats.org/officeDocument/2006/relationships/slideLayout" Target="../slideLayouts/slideLayout594.xml"/><Relationship Id="rId8" Type="http://schemas.openxmlformats.org/officeDocument/2006/relationships/slideLayout" Target="../slideLayouts/slideLayout595.xml"/><Relationship Id="rId9" Type="http://schemas.openxmlformats.org/officeDocument/2006/relationships/slideLayout" Target="../slideLayouts/slideLayout596.xml"/><Relationship Id="rId10" Type="http://schemas.openxmlformats.org/officeDocument/2006/relationships/slideLayout" Target="../slideLayouts/slideLayout597.xml"/><Relationship Id="rId11" Type="http://schemas.openxmlformats.org/officeDocument/2006/relationships/slideLayout" Target="../slideLayouts/slideLayout598.xml"/><Relationship Id="rId12" Type="http://schemas.openxmlformats.org/officeDocument/2006/relationships/slideLayout" Target="../slideLayouts/slideLayout599.xml"/><Relationship Id="rId13" Type="http://schemas.openxmlformats.org/officeDocument/2006/relationships/slideLayout" Target="../slideLayouts/slideLayout60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601.xml"/><Relationship Id="rId3" Type="http://schemas.openxmlformats.org/officeDocument/2006/relationships/slideLayout" Target="../slideLayouts/slideLayout602.xml"/><Relationship Id="rId4" Type="http://schemas.openxmlformats.org/officeDocument/2006/relationships/slideLayout" Target="../slideLayouts/slideLayout603.xml"/><Relationship Id="rId5" Type="http://schemas.openxmlformats.org/officeDocument/2006/relationships/slideLayout" Target="../slideLayouts/slideLayout604.xml"/><Relationship Id="rId6" Type="http://schemas.openxmlformats.org/officeDocument/2006/relationships/slideLayout" Target="../slideLayouts/slideLayout605.xml"/><Relationship Id="rId7" Type="http://schemas.openxmlformats.org/officeDocument/2006/relationships/slideLayout" Target="../slideLayouts/slideLayout606.xml"/><Relationship Id="rId8" Type="http://schemas.openxmlformats.org/officeDocument/2006/relationships/slideLayout" Target="../slideLayouts/slideLayout607.xml"/><Relationship Id="rId9" Type="http://schemas.openxmlformats.org/officeDocument/2006/relationships/slideLayout" Target="../slideLayouts/slideLayout608.xml"/><Relationship Id="rId10" Type="http://schemas.openxmlformats.org/officeDocument/2006/relationships/slideLayout" Target="../slideLayouts/slideLayout609.xml"/><Relationship Id="rId11" Type="http://schemas.openxmlformats.org/officeDocument/2006/relationships/slideLayout" Target="../slideLayouts/slideLayout610.xml"/><Relationship Id="rId12" Type="http://schemas.openxmlformats.org/officeDocument/2006/relationships/slideLayout" Target="../slideLayouts/slideLayout611.xml"/><Relationship Id="rId13" Type="http://schemas.openxmlformats.org/officeDocument/2006/relationships/slideLayout" Target="../slideLayouts/slideLayout612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613.xml"/><Relationship Id="rId3" Type="http://schemas.openxmlformats.org/officeDocument/2006/relationships/slideLayout" Target="../slideLayouts/slideLayout614.xml"/><Relationship Id="rId4" Type="http://schemas.openxmlformats.org/officeDocument/2006/relationships/slideLayout" Target="../slideLayouts/slideLayout615.xml"/><Relationship Id="rId5" Type="http://schemas.openxmlformats.org/officeDocument/2006/relationships/slideLayout" Target="../slideLayouts/slideLayout616.xml"/><Relationship Id="rId6" Type="http://schemas.openxmlformats.org/officeDocument/2006/relationships/slideLayout" Target="../slideLayouts/slideLayout617.xml"/><Relationship Id="rId7" Type="http://schemas.openxmlformats.org/officeDocument/2006/relationships/slideLayout" Target="../slideLayouts/slideLayout618.xml"/><Relationship Id="rId8" Type="http://schemas.openxmlformats.org/officeDocument/2006/relationships/slideLayout" Target="../slideLayouts/slideLayout619.xml"/><Relationship Id="rId9" Type="http://schemas.openxmlformats.org/officeDocument/2006/relationships/slideLayout" Target="../slideLayouts/slideLayout620.xml"/><Relationship Id="rId10" Type="http://schemas.openxmlformats.org/officeDocument/2006/relationships/slideLayout" Target="../slideLayouts/slideLayout621.xml"/><Relationship Id="rId11" Type="http://schemas.openxmlformats.org/officeDocument/2006/relationships/slideLayout" Target="../slideLayouts/slideLayout622.xml"/><Relationship Id="rId12" Type="http://schemas.openxmlformats.org/officeDocument/2006/relationships/slideLayout" Target="../slideLayouts/slideLayout623.xml"/><Relationship Id="rId13" Type="http://schemas.openxmlformats.org/officeDocument/2006/relationships/slideLayout" Target="../slideLayouts/slideLayout624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625.xml"/><Relationship Id="rId3" Type="http://schemas.openxmlformats.org/officeDocument/2006/relationships/slideLayout" Target="../slideLayouts/slideLayout626.xml"/><Relationship Id="rId4" Type="http://schemas.openxmlformats.org/officeDocument/2006/relationships/slideLayout" Target="../slideLayouts/slideLayout627.xml"/><Relationship Id="rId5" Type="http://schemas.openxmlformats.org/officeDocument/2006/relationships/slideLayout" Target="../slideLayouts/slideLayout628.xml"/><Relationship Id="rId6" Type="http://schemas.openxmlformats.org/officeDocument/2006/relationships/slideLayout" Target="../slideLayouts/slideLayout629.xml"/><Relationship Id="rId7" Type="http://schemas.openxmlformats.org/officeDocument/2006/relationships/slideLayout" Target="../slideLayouts/slideLayout630.xml"/><Relationship Id="rId8" Type="http://schemas.openxmlformats.org/officeDocument/2006/relationships/slideLayout" Target="../slideLayouts/slideLayout631.xml"/><Relationship Id="rId9" Type="http://schemas.openxmlformats.org/officeDocument/2006/relationships/slideLayout" Target="../slideLayouts/slideLayout632.xml"/><Relationship Id="rId10" Type="http://schemas.openxmlformats.org/officeDocument/2006/relationships/slideLayout" Target="../slideLayouts/slideLayout633.xml"/><Relationship Id="rId11" Type="http://schemas.openxmlformats.org/officeDocument/2006/relationships/slideLayout" Target="../slideLayouts/slideLayout634.xml"/><Relationship Id="rId12" Type="http://schemas.openxmlformats.org/officeDocument/2006/relationships/slideLayout" Target="../slideLayouts/slideLayout635.xml"/><Relationship Id="rId13" Type="http://schemas.openxmlformats.org/officeDocument/2006/relationships/slideLayout" Target="../slideLayouts/slideLayout636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637.xml"/><Relationship Id="rId3" Type="http://schemas.openxmlformats.org/officeDocument/2006/relationships/slideLayout" Target="../slideLayouts/slideLayout638.xml"/><Relationship Id="rId4" Type="http://schemas.openxmlformats.org/officeDocument/2006/relationships/slideLayout" Target="../slideLayouts/slideLayout639.xml"/><Relationship Id="rId5" Type="http://schemas.openxmlformats.org/officeDocument/2006/relationships/slideLayout" Target="../slideLayouts/slideLayout640.xml"/><Relationship Id="rId6" Type="http://schemas.openxmlformats.org/officeDocument/2006/relationships/slideLayout" Target="../slideLayouts/slideLayout641.xml"/><Relationship Id="rId7" Type="http://schemas.openxmlformats.org/officeDocument/2006/relationships/slideLayout" Target="../slideLayouts/slideLayout642.xml"/><Relationship Id="rId8" Type="http://schemas.openxmlformats.org/officeDocument/2006/relationships/slideLayout" Target="../slideLayouts/slideLayout643.xml"/><Relationship Id="rId9" Type="http://schemas.openxmlformats.org/officeDocument/2006/relationships/slideLayout" Target="../slideLayouts/slideLayout644.xml"/><Relationship Id="rId10" Type="http://schemas.openxmlformats.org/officeDocument/2006/relationships/slideLayout" Target="../slideLayouts/slideLayout645.xml"/><Relationship Id="rId11" Type="http://schemas.openxmlformats.org/officeDocument/2006/relationships/slideLayout" Target="../slideLayouts/slideLayout646.xml"/><Relationship Id="rId12" Type="http://schemas.openxmlformats.org/officeDocument/2006/relationships/slideLayout" Target="../slideLayouts/slideLayout647.xml"/><Relationship Id="rId13" Type="http://schemas.openxmlformats.org/officeDocument/2006/relationships/slideLayout" Target="../slideLayouts/slideLayout648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50.xml"/><Relationship Id="rId4" Type="http://schemas.openxmlformats.org/officeDocument/2006/relationships/slideLayout" Target="../slideLayouts/slideLayout651.xml"/><Relationship Id="rId5" Type="http://schemas.openxmlformats.org/officeDocument/2006/relationships/slideLayout" Target="../slideLayouts/slideLayout652.xml"/><Relationship Id="rId6" Type="http://schemas.openxmlformats.org/officeDocument/2006/relationships/slideLayout" Target="../slideLayouts/slideLayout653.xml"/><Relationship Id="rId7" Type="http://schemas.openxmlformats.org/officeDocument/2006/relationships/slideLayout" Target="../slideLayouts/slideLayout654.xml"/><Relationship Id="rId8" Type="http://schemas.openxmlformats.org/officeDocument/2006/relationships/slideLayout" Target="../slideLayouts/slideLayout655.xml"/><Relationship Id="rId9" Type="http://schemas.openxmlformats.org/officeDocument/2006/relationships/slideLayout" Target="../slideLayouts/slideLayout656.xml"/><Relationship Id="rId10" Type="http://schemas.openxmlformats.org/officeDocument/2006/relationships/slideLayout" Target="../slideLayouts/slideLayout657.xml"/><Relationship Id="rId11" Type="http://schemas.openxmlformats.org/officeDocument/2006/relationships/slideLayout" Target="../slideLayouts/slideLayout658.xml"/><Relationship Id="rId12" Type="http://schemas.openxmlformats.org/officeDocument/2006/relationships/slideLayout" Target="../slideLayouts/slideLayout659.xml"/><Relationship Id="rId13" Type="http://schemas.openxmlformats.org/officeDocument/2006/relationships/slideLayout" Target="../slideLayouts/slideLayout660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661.xml"/><Relationship Id="rId3" Type="http://schemas.openxmlformats.org/officeDocument/2006/relationships/slideLayout" Target="../slideLayouts/slideLayout662.xml"/><Relationship Id="rId4" Type="http://schemas.openxmlformats.org/officeDocument/2006/relationships/slideLayout" Target="../slideLayouts/slideLayout663.xml"/><Relationship Id="rId5" Type="http://schemas.openxmlformats.org/officeDocument/2006/relationships/slideLayout" Target="../slideLayouts/slideLayout664.xml"/><Relationship Id="rId6" Type="http://schemas.openxmlformats.org/officeDocument/2006/relationships/slideLayout" Target="../slideLayouts/slideLayout665.xml"/><Relationship Id="rId7" Type="http://schemas.openxmlformats.org/officeDocument/2006/relationships/slideLayout" Target="../slideLayouts/slideLayout666.xml"/><Relationship Id="rId8" Type="http://schemas.openxmlformats.org/officeDocument/2006/relationships/slideLayout" Target="../slideLayouts/slideLayout667.xml"/><Relationship Id="rId9" Type="http://schemas.openxmlformats.org/officeDocument/2006/relationships/slideLayout" Target="../slideLayouts/slideLayout668.xml"/><Relationship Id="rId10" Type="http://schemas.openxmlformats.org/officeDocument/2006/relationships/slideLayout" Target="../slideLayouts/slideLayout669.xml"/><Relationship Id="rId11" Type="http://schemas.openxmlformats.org/officeDocument/2006/relationships/slideLayout" Target="../slideLayouts/slideLayout670.xml"/><Relationship Id="rId12" Type="http://schemas.openxmlformats.org/officeDocument/2006/relationships/slideLayout" Target="../slideLayouts/slideLayout671.xml"/><Relationship Id="rId13" Type="http://schemas.openxmlformats.org/officeDocument/2006/relationships/slideLayout" Target="../slideLayouts/slideLayout672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673.xml"/><Relationship Id="rId3" Type="http://schemas.openxmlformats.org/officeDocument/2006/relationships/slideLayout" Target="../slideLayouts/slideLayout674.xml"/><Relationship Id="rId4" Type="http://schemas.openxmlformats.org/officeDocument/2006/relationships/slideLayout" Target="../slideLayouts/slideLayout675.xml"/><Relationship Id="rId5" Type="http://schemas.openxmlformats.org/officeDocument/2006/relationships/slideLayout" Target="../slideLayouts/slideLayout676.xml"/><Relationship Id="rId6" Type="http://schemas.openxmlformats.org/officeDocument/2006/relationships/slideLayout" Target="../slideLayouts/slideLayout677.xml"/><Relationship Id="rId7" Type="http://schemas.openxmlformats.org/officeDocument/2006/relationships/slideLayout" Target="../slideLayouts/slideLayout678.xml"/><Relationship Id="rId8" Type="http://schemas.openxmlformats.org/officeDocument/2006/relationships/slideLayout" Target="../slideLayouts/slideLayout679.xml"/><Relationship Id="rId9" Type="http://schemas.openxmlformats.org/officeDocument/2006/relationships/slideLayout" Target="../slideLayouts/slideLayout680.xml"/><Relationship Id="rId10" Type="http://schemas.openxmlformats.org/officeDocument/2006/relationships/slideLayout" Target="../slideLayouts/slideLayout681.xml"/><Relationship Id="rId11" Type="http://schemas.openxmlformats.org/officeDocument/2006/relationships/slideLayout" Target="../slideLayouts/slideLayout682.xml"/><Relationship Id="rId12" Type="http://schemas.openxmlformats.org/officeDocument/2006/relationships/slideLayout" Target="../slideLayouts/slideLayout683.xml"/><Relationship Id="rId13" Type="http://schemas.openxmlformats.org/officeDocument/2006/relationships/slideLayout" Target="../slideLayouts/slideLayout684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685.xml"/><Relationship Id="rId3" Type="http://schemas.openxmlformats.org/officeDocument/2006/relationships/slideLayout" Target="../slideLayouts/slideLayout686.xml"/><Relationship Id="rId4" Type="http://schemas.openxmlformats.org/officeDocument/2006/relationships/slideLayout" Target="../slideLayouts/slideLayout687.xml"/><Relationship Id="rId5" Type="http://schemas.openxmlformats.org/officeDocument/2006/relationships/slideLayout" Target="../slideLayouts/slideLayout688.xml"/><Relationship Id="rId6" Type="http://schemas.openxmlformats.org/officeDocument/2006/relationships/slideLayout" Target="../slideLayouts/slideLayout689.xml"/><Relationship Id="rId7" Type="http://schemas.openxmlformats.org/officeDocument/2006/relationships/slideLayout" Target="../slideLayouts/slideLayout690.xml"/><Relationship Id="rId8" Type="http://schemas.openxmlformats.org/officeDocument/2006/relationships/slideLayout" Target="../slideLayouts/slideLayout691.xml"/><Relationship Id="rId9" Type="http://schemas.openxmlformats.org/officeDocument/2006/relationships/slideLayout" Target="../slideLayouts/slideLayout692.xml"/><Relationship Id="rId10" Type="http://schemas.openxmlformats.org/officeDocument/2006/relationships/slideLayout" Target="../slideLayouts/slideLayout693.xml"/><Relationship Id="rId11" Type="http://schemas.openxmlformats.org/officeDocument/2006/relationships/slideLayout" Target="../slideLayouts/slideLayout694.xml"/><Relationship Id="rId12" Type="http://schemas.openxmlformats.org/officeDocument/2006/relationships/slideLayout" Target="../slideLayouts/slideLayout695.xml"/><Relationship Id="rId13" Type="http://schemas.openxmlformats.org/officeDocument/2006/relationships/slideLayout" Target="../slideLayouts/slideLayout69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697.xml"/><Relationship Id="rId3" Type="http://schemas.openxmlformats.org/officeDocument/2006/relationships/slideLayout" Target="../slideLayouts/slideLayout698.xml"/><Relationship Id="rId4" Type="http://schemas.openxmlformats.org/officeDocument/2006/relationships/slideLayout" Target="../slideLayouts/slideLayout699.xml"/><Relationship Id="rId5" Type="http://schemas.openxmlformats.org/officeDocument/2006/relationships/slideLayout" Target="../slideLayouts/slideLayout700.xml"/><Relationship Id="rId6" Type="http://schemas.openxmlformats.org/officeDocument/2006/relationships/slideLayout" Target="../slideLayouts/slideLayout701.xml"/><Relationship Id="rId7" Type="http://schemas.openxmlformats.org/officeDocument/2006/relationships/slideLayout" Target="../slideLayouts/slideLayout702.xml"/><Relationship Id="rId8" Type="http://schemas.openxmlformats.org/officeDocument/2006/relationships/slideLayout" Target="../slideLayouts/slideLayout703.xml"/><Relationship Id="rId9" Type="http://schemas.openxmlformats.org/officeDocument/2006/relationships/slideLayout" Target="../slideLayouts/slideLayout704.xml"/><Relationship Id="rId10" Type="http://schemas.openxmlformats.org/officeDocument/2006/relationships/slideLayout" Target="../slideLayouts/slideLayout705.xml"/><Relationship Id="rId11" Type="http://schemas.openxmlformats.org/officeDocument/2006/relationships/slideLayout" Target="../slideLayouts/slideLayout706.xml"/><Relationship Id="rId12" Type="http://schemas.openxmlformats.org/officeDocument/2006/relationships/slideLayout" Target="../slideLayouts/slideLayout707.xml"/><Relationship Id="rId13" Type="http://schemas.openxmlformats.org/officeDocument/2006/relationships/slideLayout" Target="../slideLayouts/slideLayout70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709.xml"/><Relationship Id="rId3" Type="http://schemas.openxmlformats.org/officeDocument/2006/relationships/slideLayout" Target="../slideLayouts/slideLayout710.xml"/><Relationship Id="rId4" Type="http://schemas.openxmlformats.org/officeDocument/2006/relationships/slideLayout" Target="../slideLayouts/slideLayout711.xml"/><Relationship Id="rId5" Type="http://schemas.openxmlformats.org/officeDocument/2006/relationships/slideLayout" Target="../slideLayouts/slideLayout712.xml"/><Relationship Id="rId6" Type="http://schemas.openxmlformats.org/officeDocument/2006/relationships/slideLayout" Target="../slideLayouts/slideLayout713.xml"/><Relationship Id="rId7" Type="http://schemas.openxmlformats.org/officeDocument/2006/relationships/slideLayout" Target="../slideLayouts/slideLayout714.xml"/><Relationship Id="rId8" Type="http://schemas.openxmlformats.org/officeDocument/2006/relationships/slideLayout" Target="../slideLayouts/slideLayout715.xml"/><Relationship Id="rId9" Type="http://schemas.openxmlformats.org/officeDocument/2006/relationships/slideLayout" Target="../slideLayouts/slideLayout716.xml"/><Relationship Id="rId10" Type="http://schemas.openxmlformats.org/officeDocument/2006/relationships/slideLayout" Target="../slideLayouts/slideLayout717.xml"/><Relationship Id="rId11" Type="http://schemas.openxmlformats.org/officeDocument/2006/relationships/slideLayout" Target="../slideLayouts/slideLayout718.xml"/><Relationship Id="rId12" Type="http://schemas.openxmlformats.org/officeDocument/2006/relationships/slideLayout" Target="../slideLayouts/slideLayout719.xml"/><Relationship Id="rId13" Type="http://schemas.openxmlformats.org/officeDocument/2006/relationships/slideLayout" Target="../slideLayouts/slideLayout72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олилиния: фигура 1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Полилиния: фигура 2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Полилиния: фигура 3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Полилиния: фигура 4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текста заголовка щелкните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структуры щелкните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 структуры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Четвёртый уровень структуры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 структуры</a:t>
            </a:r>
            <a:endParaRPr b="0" lang="ru-RU" sz="32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Шестой уровень структуры</a:t>
            </a:r>
            <a:endParaRPr b="0" lang="ru-RU" sz="3200" spc="-1" strike="noStrike"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Седьмой уровень структуры</a:t>
            </a:r>
            <a:endParaRPr b="0" lang="ru-RU" sz="3200" spc="-1" strike="noStrike"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Восьмой уровень структуры</a:t>
            </a:r>
            <a:endParaRPr b="0" lang="ru-RU" sz="3200" spc="-1" strike="noStrike"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Девятый уровень структуры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56000"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структуры щелкните мышью</a:t>
            </a:r>
            <a:endParaRPr b="0" lang="ru-RU" sz="3200" spc="-1" strike="noStrike">
              <a:latin typeface="Arial"/>
            </a:endParaRPr>
          </a:p>
          <a:p>
            <a:pPr lvl="1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 структуры</a:t>
            </a:r>
            <a:endParaRPr b="0" lang="ru-RU" sz="3200" spc="-1" strike="noStrike">
              <a:latin typeface="Arial"/>
            </a:endParaRPr>
          </a:p>
          <a:p>
            <a:pPr lvl="2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Четвёртый уровень структуры</a:t>
            </a:r>
            <a:endParaRPr b="0" lang="ru-RU" sz="3200" spc="-1" strike="noStrike">
              <a:latin typeface="Arial"/>
            </a:endParaRPr>
          </a:p>
          <a:p>
            <a:pPr lvl="4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 структуры</a:t>
            </a:r>
            <a:endParaRPr b="0" lang="ru-RU" sz="3200" spc="-1" strike="noStrike">
              <a:latin typeface="Arial"/>
            </a:endParaRPr>
          </a:p>
          <a:p>
            <a:pPr lvl="5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Шестой уровень структуры</a:t>
            </a:r>
            <a:endParaRPr b="0" lang="ru-RU" sz="3200" spc="-1" strike="noStrike">
              <a:latin typeface="Arial"/>
            </a:endParaRPr>
          </a:p>
          <a:p>
            <a:pPr lvl="6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Седьмой уровень структуры</a:t>
            </a:r>
            <a:endParaRPr b="0" lang="ru-RU" sz="3200" spc="-1" strike="noStrike">
              <a:latin typeface="Arial"/>
            </a:endParaRPr>
          </a:p>
          <a:p>
            <a:pPr lvl="7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Восьмой уровень структуры</a:t>
            </a:r>
            <a:endParaRPr b="0" lang="ru-RU" sz="3200" spc="-1" strike="noStrike">
              <a:latin typeface="Arial"/>
            </a:endParaRPr>
          </a:p>
          <a:p>
            <a:pPr lvl="8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Девятый уровень структуры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Полилиния: фигура 4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3" name="Полилиния: фигура 5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Полилиния: фигура 6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Полилиния: фигура 7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Полилиния: фигура 3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6" name="Полилиния: фигура 4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Полилиния: фигура 5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Полилиния: фигура 6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Полилиния: фигура 3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8" name="Полилиния: фигура 4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Полилиния: фигура 5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Полилиния: фигура 6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7299360" y="71280"/>
            <a:ext cx="2384280" cy="4543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 vert="eaVer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44360" y="71280"/>
            <a:ext cx="7002360" cy="4543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742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2000" cy="3742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898989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74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74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Полилиния: фигура 6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Полилиния: фигура 7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Полилиния: фигура 8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Полилиния: фигура 9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Полилиния: фигура 10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3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Полилиния: фигура 2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Полилиния: фигура 3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Полилиния: фигура 4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Полилиния: фигура 5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Полилиния: фигура 6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: фигура 3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Полилиния: фигура 4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Полилиния: фигура 5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Полилиния: фигура 6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742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843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 vert="eaVer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843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текста заголовка щелкните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структуры щелкните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 структуры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Четвёртый уровень структуры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 структуры</a:t>
            </a:r>
            <a:endParaRPr b="0" lang="ru-RU" sz="32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Шестой уровень структуры</a:t>
            </a:r>
            <a:endParaRPr b="0" lang="ru-RU" sz="3200" spc="-1" strike="noStrike"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Седьмой уровень структуры</a:t>
            </a:r>
            <a:endParaRPr b="0" lang="ru-RU" sz="3200" spc="-1" strike="noStrike"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Восьмой уровень структуры</a:t>
            </a:r>
            <a:endParaRPr b="0" lang="ru-RU" sz="3200" spc="-1" strike="noStrike"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Девятый уровень структуры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898989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5932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олилиния: фигура 3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Полилиния: фигура 4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Полилиния: фигура 5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Полилиния: фигура 6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Полилиния: фигура 6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Полилиния: фигура 7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Полилиния: фигура 8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Полилиния: фигура 9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Полилиния: фигура 10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5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5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Полилиния: фигура 2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Полилиния: фигура 3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Полилиния: фигура 4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Полилиния: фигура 5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Полилиния: фигура 6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82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28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24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20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83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3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2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7299360" y="71280"/>
            <a:ext cx="2384280" cy="4543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 vert="eaVer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44360" y="71280"/>
            <a:ext cx="7002360" cy="4543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текста заголовка щелкните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структуры щелкните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 структуры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Четвёртый уровень структуры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 структуры</a:t>
            </a:r>
            <a:endParaRPr b="0" lang="ru-RU" sz="3200" spc="-1" strike="noStrike"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Шестой уровень структуры</a:t>
            </a:r>
            <a:endParaRPr b="0" lang="ru-RU" sz="3200" spc="-1" strike="noStrike"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Седьмой уровень структуры</a:t>
            </a:r>
            <a:endParaRPr b="0" lang="ru-RU" sz="3200" spc="-1" strike="noStrike">
              <a:latin typeface="Arial"/>
            </a:endParaRPr>
          </a:p>
          <a:p>
            <a:pPr lvl="7" marL="3456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Восьмой уровень структуры</a:t>
            </a:r>
            <a:endParaRPr b="0" lang="ru-RU" sz="3200" spc="-1" strike="noStrike">
              <a:latin typeface="Arial"/>
            </a:endParaRPr>
          </a:p>
          <a:p>
            <a:pPr lvl="8" marL="388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Девятый уровень структуры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41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лилиния: фигура 3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Полилиния: фигура 4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Полилиния: фигура 5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Полилиния: фигура 6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898989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898989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28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5932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Полилиния: фигура 6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Полилиния: фигура 7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Полилиния: фигура 8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Полилиния: фигура 9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Полилиния: фигура 10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7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7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7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Полилиния: фигура 2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Полилиния: фигура 3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Полилиния: фигура 4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Полилиния: фигура 5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Полилиния: фигура 6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02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28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24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20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903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4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4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7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PlaceHolder 1"/>
          <p:cNvSpPr>
            <a:spLocks noGrp="1"/>
          </p:cNvSpPr>
          <p:nvPr>
            <p:ph type="title"/>
          </p:nvPr>
        </p:nvSpPr>
        <p:spPr>
          <a:xfrm>
            <a:off x="7299360" y="71280"/>
            <a:ext cx="2384280" cy="4543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 vert="eaVer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33" name="PlaceHolder 2"/>
          <p:cNvSpPr>
            <a:spLocks noGrp="1"/>
          </p:cNvSpPr>
          <p:nvPr>
            <p:ph type="body"/>
          </p:nvPr>
        </p:nvSpPr>
        <p:spPr>
          <a:xfrm>
            <a:off x="144360" y="71280"/>
            <a:ext cx="7002360" cy="4543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3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Для правки текста заголовка щелкните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742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  <p:sldLayoutId id="2147484283" r:id="rId12"/>
    <p:sldLayoutId id="2147484284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олилиния: фигура 4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9" name="Полилиния: фигура 5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Полилиния: фигура 6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Полилиния: фигура 7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213660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2792520" y="1327320"/>
            <a:ext cx="213840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4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5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6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7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8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6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7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9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61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2000" cy="3742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9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0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1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2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3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204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898989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47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74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48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74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Полилиния: фигура 6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6" name="Полилиния: фигура 7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7" name="Полилиния: фигура 8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Полилиния: фигура 9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9" name="Полилиния: фигура 10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9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9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9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Полилиния: фигура 2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Полилиния: фигура 3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3" name="Полилиния: фигура 4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4" name="Полилиния: фигура 5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5" name="Полилиния: фигура 6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Полилиния: фигура 1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4" name="Полилиния: фигура 2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5" name="Полилиния: фигура 3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6" name="Полилиния: фигура 4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Полилиния: фигура 5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8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22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23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Полилиния: фигура 4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Полилиния: фигура 5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Полилиния: фигура 6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Полилиния: фигура 7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Полилиния: фигура 8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6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6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5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7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8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742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Полилиния: фигура 6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2" name="Полилиния: фигура 7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Полилиния: фигура 8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Полилиния: фигура 9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32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32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32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3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Полилиния: фигура 3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Полилиния: фигура 4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2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Полилиния: фигура 5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1" h="137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0" name="Полилиния: фигура 6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8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1" name="Полилиния: фигура 7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1" h="9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PlaceHolder 1"/>
          <p:cNvSpPr>
            <a:spLocks noGrp="1"/>
          </p:cNvSpPr>
          <p:nvPr>
            <p:ph type="title"/>
          </p:nvPr>
        </p:nvSpPr>
        <p:spPr>
          <a:xfrm>
            <a:off x="7299360" y="71280"/>
            <a:ext cx="2384280" cy="499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 vert="eaVer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53" name="PlaceHolder 2"/>
          <p:cNvSpPr>
            <a:spLocks noGrp="1"/>
          </p:cNvSpPr>
          <p:nvPr>
            <p:ph type="body"/>
          </p:nvPr>
        </p:nvSpPr>
        <p:spPr>
          <a:xfrm>
            <a:off x="144360" y="71280"/>
            <a:ext cx="7002360" cy="4997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  <p:sldLayoutId id="2147484427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Полилиния: фигура 2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7" name="Полилиния: фигура 3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Полилиния: фигура 4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Полилиния: фигура 5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4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Полилиния: фигура 1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8" name="Полилиния: фигура 2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Полилиния: фигура 3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Полилиния: фигура 4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Полилиния: фигура 4"/>
          <p:cNvSpPr/>
          <p:nvPr/>
        </p:nvSpPr>
        <p:spPr>
          <a:xfrm>
            <a:off x="4104000" y="4896000"/>
            <a:ext cx="439128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0" name="Полилиния: фигура 5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1" h="51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Полилиния: фигура 6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5" h="21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Полилиния: фигура 7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1" h="1355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заголовка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3200" spc="-1" strike="noStrike">
              <a:latin typeface="Arial"/>
            </a:endParaRPr>
          </a:p>
          <a:p>
            <a:pPr lvl="1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Второй уровень</a:t>
            </a:r>
            <a:endParaRPr b="0" lang="ru-RU" sz="2800" spc="-1" strike="noStrike">
              <a:latin typeface="Arial"/>
            </a:endParaRPr>
          </a:p>
          <a:p>
            <a:pPr lvl="2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Третий уровень</a:t>
            </a:r>
            <a:endParaRPr b="0" lang="ru-RU" sz="2400" spc="-1" strike="noStrike">
              <a:latin typeface="Arial"/>
            </a:endParaRPr>
          </a:p>
          <a:p>
            <a:pPr lvl="3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Четвертый уровень</a:t>
            </a:r>
            <a:endParaRPr b="0" lang="ru-RU" sz="2000" spc="-1" strike="noStrike">
              <a:latin typeface="Arial"/>
            </a:endParaRPr>
          </a:p>
          <a:p>
            <a:pPr lvl="4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Пятый уровень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Образец текста</a:t>
            </a:r>
            <a:endParaRPr b="0" lang="ru-RU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Полилиния: фигура 1"/>
          <p:cNvSpPr/>
          <p:nvPr/>
        </p:nvSpPr>
        <p:spPr>
          <a:xfrm>
            <a:off x="180000" y="1268280"/>
            <a:ext cx="8999280" cy="125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ffffff"/>
                </a:solidFill>
                <a:latin typeface="a dripping marker"/>
                <a:ea typeface="DejaVu Sans"/>
              </a:rPr>
              <a:t>Blackland Radio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2597" name="Полилиния: фигура 2"/>
          <p:cNvSpPr/>
          <p:nvPr/>
        </p:nvSpPr>
        <p:spPr>
          <a:xfrm>
            <a:off x="258480" y="2988360"/>
            <a:ext cx="316116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Свобода творчества для всех.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98" name="Полилиния: фигура 3"/>
          <p:cNvSpPr/>
          <p:nvPr/>
        </p:nvSpPr>
        <p:spPr>
          <a:xfrm>
            <a:off x="5846040" y="3779640"/>
            <a:ext cx="377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Автор: Георгий Пронюк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 </a:t>
            </a:r>
            <a:r>
              <a:rPr b="0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Георгий Мусаев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Смирнов Степан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600" spc="-1" strike="noStrike">
                <a:solidFill>
                  <a:srgbClr val="eeeeee"/>
                </a:solidFill>
                <a:latin typeface="Arial"/>
                <a:ea typeface="DejaVu Sans"/>
              </a:rPr>
              <a:t>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Microsoft YaHei"/>
              </a:rPr>
              <a:t>C</a:t>
            </a: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Microsoft YaHei"/>
              </a:rPr>
              <a:t>труктура Базы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25" name="PlaceHolder 2"/>
          <p:cNvSpPr>
            <a:spLocks noGrp="1"/>
          </p:cNvSpPr>
          <p:nvPr>
            <p:ph/>
          </p:nvPr>
        </p:nvSpPr>
        <p:spPr>
          <a:xfrm>
            <a:off x="4179240" y="1288080"/>
            <a:ext cx="1721520" cy="37418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2626" name="" descr=""/>
          <p:cNvPicPr/>
          <p:nvPr/>
        </p:nvPicPr>
        <p:blipFill>
          <a:blip r:embed="rId1"/>
          <a:stretch/>
        </p:blipFill>
        <p:spPr>
          <a:xfrm>
            <a:off x="3147840" y="1090440"/>
            <a:ext cx="4052160" cy="41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Microsoft YaHei"/>
              </a:rPr>
              <a:t>12. Выводы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28" name="Полилиния: фигура 2"/>
          <p:cNvSpPr/>
          <p:nvPr/>
        </p:nvSpPr>
        <p:spPr>
          <a:xfrm>
            <a:off x="180000" y="1080000"/>
            <a:ext cx="9070920" cy="39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  <a:ea typeface="Microsoft YaHei"/>
              </a:rPr>
              <a:t>Мы разработали  рабочий сайт. Это был очень интересный опыт, и мы узнали много нового в процессе создания, и у нас есть планы на проекты в будущем.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  <a:ea typeface="Microsoft YaHei"/>
              </a:rPr>
              <a:t>Мы хотим добавить и реализовать: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  <a:ea typeface="Microsoft YaHei"/>
              </a:rPr>
              <a:t>Индивидуальные рекомендации слушателям.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  <a:ea typeface="Microsoft YaHei"/>
              </a:rPr>
              <a:t>Больше способов взаимодействия для пользователей: подписки, блокировки.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eeeeee"/>
                </a:solidFill>
                <a:latin typeface="Arial"/>
                <a:ea typeface="Microsoft YaHei"/>
              </a:rPr>
              <a:t>Глобальный поиск пользователей, альбомов и отдельных песен по фильтрам.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Полилиния: фигура 2"/>
          <p:cNvSpPr/>
          <p:nvPr/>
        </p:nvSpPr>
        <p:spPr>
          <a:xfrm>
            <a:off x="504000" y="1326600"/>
            <a:ext cx="9070920" cy="32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1" name="Полилиния: фигура 3"/>
          <p:cNvSpPr/>
          <p:nvPr/>
        </p:nvSpPr>
        <p:spPr>
          <a:xfrm>
            <a:off x="180000" y="1998000"/>
            <a:ext cx="9539280" cy="14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Microsoft YaHei"/>
              </a:rPr>
              <a:t>Спасибо за внимание!</a:t>
            </a:r>
            <a:br>
              <a:rPr sz="4400"/>
            </a:br>
            <a:r>
              <a:rPr b="0" lang="ru-RU" sz="1600" spc="-1" strike="noStrike">
                <a:solidFill>
                  <a:srgbClr val="eeeeee"/>
                </a:solidFill>
                <a:latin typeface="Arial"/>
                <a:ea typeface="Microsoft YaHei"/>
              </a:rPr>
              <a:t>слушайте хорошую музыку :)</a:t>
            </a:r>
            <a:br>
              <a:rPr sz="1600"/>
            </a:b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1. Идея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0" name="Полилиния: фигура 2"/>
          <p:cNvSpPr/>
          <p:nvPr/>
        </p:nvSpPr>
        <p:spPr>
          <a:xfrm>
            <a:off x="288360" y="1326600"/>
            <a:ext cx="9070920" cy="32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400" spc="-1" strike="noStrike">
                <a:solidFill>
                  <a:srgbClr val="eeeeee"/>
                </a:solidFill>
                <a:latin typeface="Arial"/>
                <a:ea typeface="DejaVu Sans"/>
              </a:rPr>
              <a:t>Многие люди любят слушать музыку. На просторах интернета очень много сайтов с коллекциями аудиозаписей известных исполнителей. Мы же решили предоставить удобную платформу свободным малоизвестным исполнителям, чтобы они могли  делиться своим творчеством с слушателями, без коммерции и контрактов, как на других площадках.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2. Описание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2" name="Полилиния: фигура 2"/>
          <p:cNvSpPr/>
          <p:nvPr/>
        </p:nvSpPr>
        <p:spPr>
          <a:xfrm>
            <a:off x="540000" y="1260000"/>
            <a:ext cx="9070920" cy="32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З</a:t>
            </a:r>
            <a:r>
              <a:rPr b="0" lang="ru-RU" sz="2000" spc="-1" strike="noStrike">
                <a:solidFill>
                  <a:srgbClr val="eeeeee"/>
                </a:solidFill>
                <a:latin typeface="Arial"/>
                <a:ea typeface="DejaVu Sans"/>
              </a:rPr>
              <a:t>арегистрировавшись, каждый пользователь может создать  свой аккаунт. Любой пользователь сможет загрузить свои альбомы, послушать чужие и даже добавить, не виданный ни кем ранее, свой жанр. Также есть возможность редактировать свой профиль и смотреть страницы других пользователей.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3. Функционал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4" name="Полилиния: фигура 2"/>
          <p:cNvSpPr/>
          <p:nvPr/>
        </p:nvSpPr>
        <p:spPr>
          <a:xfrm>
            <a:off x="360000" y="1260000"/>
            <a:ext cx="9070920" cy="32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Вход в аккаунты и их регистрация.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Загрузка своей музыки.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Просмотр чужих альбомов.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Редактирование профиля.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Удобный плеер для прослушивания.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Добавление собственных жанров.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Microsoft YaHei"/>
              </a:rPr>
              <a:t>4. Функционал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6" name="Полилиния: фигура 2"/>
          <p:cNvSpPr/>
          <p:nvPr/>
        </p:nvSpPr>
        <p:spPr>
          <a:xfrm>
            <a:off x="1440000" y="4614480"/>
            <a:ext cx="269856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Авторизация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07" name="Полилиния: фигура 3"/>
          <p:cNvSpPr/>
          <p:nvPr/>
        </p:nvSpPr>
        <p:spPr>
          <a:xfrm>
            <a:off x="5220000" y="4680000"/>
            <a:ext cx="377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Главная страница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08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4191120" cy="2251080"/>
          </a:xfrm>
          <a:prstGeom prst="rect">
            <a:avLst/>
          </a:prstGeom>
          <a:ln w="0">
            <a:noFill/>
          </a:ln>
        </p:spPr>
      </p:pic>
      <p:pic>
        <p:nvPicPr>
          <p:cNvPr id="2609" name="" descr=""/>
          <p:cNvPicPr/>
          <p:nvPr/>
        </p:nvPicPr>
        <p:blipFill>
          <a:blip r:embed="rId2"/>
          <a:stretch/>
        </p:blipFill>
        <p:spPr>
          <a:xfrm>
            <a:off x="4860000" y="1620000"/>
            <a:ext cx="4500000" cy="22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Microsoft YaHei"/>
              </a:rPr>
              <a:t>5. Функционал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11" name="Полилиния: фигура 2"/>
          <p:cNvSpPr/>
          <p:nvPr/>
        </p:nvSpPr>
        <p:spPr>
          <a:xfrm>
            <a:off x="540000" y="4500000"/>
            <a:ext cx="3666240" cy="62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Создание</a:t>
            </a: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Microsoft YaHei"/>
              </a:rPr>
              <a:t> </a:t>
            </a: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альбома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12" name="Полилиния: фигура 3"/>
          <p:cNvSpPr/>
          <p:nvPr/>
        </p:nvSpPr>
        <p:spPr>
          <a:xfrm>
            <a:off x="5400000" y="4680000"/>
            <a:ext cx="366624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Прослушивание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13" name="" descr=""/>
          <p:cNvPicPr/>
          <p:nvPr/>
        </p:nvPicPr>
        <p:blipFill>
          <a:blip r:embed="rId1"/>
          <a:stretch/>
        </p:blipFill>
        <p:spPr>
          <a:xfrm>
            <a:off x="5940000" y="360000"/>
            <a:ext cx="3576960" cy="4320000"/>
          </a:xfrm>
          <a:prstGeom prst="rect">
            <a:avLst/>
          </a:prstGeom>
          <a:ln w="0">
            <a:noFill/>
          </a:ln>
        </p:spPr>
      </p:pic>
      <p:pic>
        <p:nvPicPr>
          <p:cNvPr id="2614" name="" descr=""/>
          <p:cNvPicPr/>
          <p:nvPr/>
        </p:nvPicPr>
        <p:blipFill>
          <a:blip r:embed="rId2"/>
          <a:stretch/>
        </p:blipFill>
        <p:spPr>
          <a:xfrm>
            <a:off x="360000" y="1080000"/>
            <a:ext cx="514008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Полилиния: фигура 1"/>
          <p:cNvSpPr/>
          <p:nvPr/>
        </p:nvSpPr>
        <p:spPr>
          <a:xfrm>
            <a:off x="180360" y="4572360"/>
            <a:ext cx="377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Редактор профиля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16" name="Полилиния: фигура 2"/>
          <p:cNvSpPr/>
          <p:nvPr/>
        </p:nvSpPr>
        <p:spPr>
          <a:xfrm>
            <a:off x="4680000" y="4500000"/>
            <a:ext cx="467964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eeeeee"/>
                </a:solidFill>
                <a:latin typeface="Arial"/>
                <a:ea typeface="Microsoft YaHei"/>
              </a:rPr>
              <a:t>Страница пользователя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17" name="Полилиния: фигура 3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DejaVu Sans"/>
              </a:rPr>
              <a:t>6. Функционал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618" name="" descr=""/>
          <p:cNvPicPr/>
          <p:nvPr/>
        </p:nvPicPr>
        <p:blipFill>
          <a:blip r:embed="rId1"/>
          <a:stretch/>
        </p:blipFill>
        <p:spPr>
          <a:xfrm>
            <a:off x="5431680" y="609840"/>
            <a:ext cx="3208320" cy="3890160"/>
          </a:xfrm>
          <a:prstGeom prst="rect">
            <a:avLst/>
          </a:prstGeom>
          <a:ln w="0">
            <a:noFill/>
          </a:ln>
        </p:spPr>
      </p:pic>
      <p:pic>
        <p:nvPicPr>
          <p:cNvPr id="2619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487404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Полилиния: фигура 1"/>
          <p:cNvSpPr/>
          <p:nvPr/>
        </p:nvSpPr>
        <p:spPr>
          <a:xfrm>
            <a:off x="144000" y="72000"/>
            <a:ext cx="9539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eeeeee"/>
                </a:solidFill>
                <a:latin typeface="Arial"/>
                <a:ea typeface="DejaVu Sans"/>
              </a:rPr>
              <a:t>7. Использованные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21" name="Полилиния: фигура 2"/>
          <p:cNvSpPr/>
          <p:nvPr/>
        </p:nvSpPr>
        <p:spPr>
          <a:xfrm>
            <a:off x="504000" y="1326600"/>
            <a:ext cx="9070920" cy="32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Flask - фреймворк для создания веб-приложений на языке программирования Python.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Flask-WTF – расширение для Flask, с помощью которого можно с легкостью создавать формы.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Flask-Login — расширение для Flask, позволяющее легко работать с сессиями пользователей.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ru-RU" sz="2200" spc="-1" strike="noStrike">
                <a:solidFill>
                  <a:srgbClr val="eeeeee"/>
                </a:solidFill>
                <a:latin typeface="Arial"/>
                <a:ea typeface="DejaVu Sans"/>
              </a:rPr>
              <a:t>SQLAlchemy — библиотекадля работы с реляционными СУБД с применением технологии ORM.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Структура кода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23" name="PlaceHolder 2"/>
          <p:cNvSpPr>
            <a:spLocks noGrp="1"/>
          </p:cNvSpPr>
          <p:nvPr>
            <p:ph/>
          </p:nvPr>
        </p:nvSpPr>
        <p:spPr>
          <a:xfrm>
            <a:off x="504000" y="13914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Код, ради удобства, разделен на несколько модулей: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Data — Реляционные модели базы данных.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Forms — формы.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Pages — непосредственно страницы и их логика обработки.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2022-05-03T21:14:30Z</dcterms:modified>
  <cp:revision>4</cp:revision>
  <dc:subject/>
  <dc:title>Презентация PowerPoint</dc:title>
</cp:coreProperties>
</file>