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4C8826-248E-49A4-B925-7066CB8BC1F3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7227E1-2367-41E0-94EE-1583586DCCC4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D5BFBBD-959D-45C3-954D-96BC85A80D75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115AACC-06DF-4238-8413-7052EBDB2867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 txBox="1"/>
          <p:nvPr/>
        </p:nvSpPr>
        <p:spPr>
          <a:xfrm>
            <a:off x="540000" y="1260000"/>
            <a:ext cx="9000000" cy="199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Tetris2 — Строй коммунизм не выходя из дома!</a:t>
            </a:r>
            <a:endParaRPr b="0" lang="ru-RU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"/>
          <p:cNvSpPr txBox="1"/>
          <p:nvPr/>
        </p:nvSpPr>
        <p:spPr>
          <a:xfrm>
            <a:off x="540000" y="234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Спасибо за внимание!</a:t>
            </a:r>
            <a:endParaRPr b="0" lang="ru-RU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Идея проекта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Однажды в школе мне стало скучно, и я решил себя занять. Я начал рисовать на листке фигуры из клеточек, как в морском бою. И тут меня осенило.. А что, если взять определенный набор фигур и заполнять ими пустое пространство? Так и началась история создания второй, неофицальной части легендарной игры. Неудивительно, что все быстро пришло к шуткам про Советский союз. Было решено сделать компьютерную игру с юмористическим сюжетом.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Сюжет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2044 Год, крах капитализма. По всему миру остались одни  обломки небоскребов, построенных в лучшие годы. Мы играем за инженера Ростислава — помешанного коммуниста. Его задача — строить новые жилые комплексы. Но ресурсов не очень-то и много, поэтому приходится экономить — строить дома на месте обломков зданий.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Описание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Геймплей заключается в том, чтобы за наименьшее количество времени застроить фигурами 2d пространство, избегая препятствий. Игрок появляется на уровне и управляет персонажем "Ростислав". В вооружении у игрока разнообразные фигуры, состоящие из прямоугольников.Их можно устанавливать на игровое поле и поворачивать. Фигуры надо расставить так, чтобы из них получился ровный прямоугольник.Но, на игровом поле уже находятся предустановленные объекты - останки капиталистических зданий. Их, к сожалению, не получится убрать, и строить хрущевку придется учитывая препятсвия, застраивая их выданными фигурами.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 txBox="1"/>
          <p:nvPr/>
        </p:nvSpPr>
        <p:spPr>
          <a:xfrm>
            <a:off x="540000" y="162000"/>
            <a:ext cx="90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Скриншоты</a:t>
            </a:r>
            <a:br/>
            <a:endParaRPr b="0" lang="ru-RU" sz="33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80000" y="720000"/>
            <a:ext cx="3780000" cy="40082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4500000" y="720000"/>
            <a:ext cx="3962520" cy="41400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"/>
          <p:cNvSpPr txBox="1"/>
          <p:nvPr/>
        </p:nvSpPr>
        <p:spPr>
          <a:xfrm>
            <a:off x="540000" y="162000"/>
            <a:ext cx="9000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Скриншоты</a:t>
            </a:r>
            <a:br/>
            <a:endParaRPr b="0" lang="ru-RU" sz="33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4140000" cy="43200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Функционал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Главное меню, где можно выбрать уровень или посмотреть статистику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Управление персонажем: перемещение влево, вправо и вверх, установка объектов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Сохранение и просмотр статистики (время прохождения уровня)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Использованные технологии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PyGame — великий и ужасный. Движок игры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PyGameGUI — интерфейсы в игре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Sqlite — Для хранения статистики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Выводы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Разработан первый прототип игры. (пока нет) Все же, у нас есть планы на будущее. В наших планах: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Свой редактор уровней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Больше возможностей у игрока, (всевозможные усилители, трюки и т.д)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Настройки игры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2022-01-19T17:31:16Z</dcterms:created>
  <dc:creator/>
  <dc:description/>
  <dc:language>ru-RU</dc:language>
  <cp:lastModifiedBy/>
  <dcterms:modified xsi:type="dcterms:W3CDTF">2022-01-22T16:28:25Z</dcterms:modified>
  <cp:revision>3</cp:revision>
  <dc:subject/>
  <dc:title>Forestbird</dc:title>
</cp:coreProperties>
</file>