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36">
          <p15:clr>
            <a:srgbClr val="9AA0A6"/>
          </p15:clr>
        </p15:guide>
        <p15:guide id="4" orient="horz" pos="336">
          <p15:clr>
            <a:srgbClr val="9AA0A6"/>
          </p15:clr>
        </p15:guide>
        <p15:guide id="5" orient="horz" pos="2904">
          <p15:clr>
            <a:srgbClr val="9AA0A6"/>
          </p15:clr>
        </p15:guide>
        <p15:guide id="6" pos="54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36"/>
        <p:guide pos="336" orient="horz"/>
        <p:guide pos="2904" orient="horz"/>
        <p:guide pos="54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0e1ec89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0e1ec89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40e016f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40e016f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0e016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40e016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440e016f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440e016f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440e016f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440e016f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440e016f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440e016f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40e016f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40e016f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440e016f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440e016f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440e016f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440e016f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40e016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40e016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b0e1ec89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b0e1ec89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40e016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40e016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ec8f666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ec8f666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440e016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440e016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40e016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40e016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40e016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40e016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40e016f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40e016f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440e016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440e016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40e016f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40e016f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75" y="1672075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90800" y="2356925"/>
            <a:ext cx="3962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Escalando k8s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34548" y="2995325"/>
            <a:ext cx="1693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14, 2019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200" y="3070200"/>
            <a:ext cx="326350" cy="3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entender k8s.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857900" y="1640325"/>
            <a:ext cx="3752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an unknown printer took a galley of type and scrambled it to make a type specimen book.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572000" y="0"/>
            <a:ext cx="4571700" cy="5143500"/>
          </a:xfrm>
          <a:prstGeom prst="rect">
            <a:avLst/>
          </a:prstGeom>
          <a:gradFill>
            <a:gsLst>
              <a:gs pos="0">
                <a:srgbClr val="36D7DC"/>
              </a:gs>
              <a:gs pos="100000">
                <a:srgbClr val="47BDF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315100" y="2060475"/>
            <a:ext cx="2610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Estudiar y entender.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8579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Solución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7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K8s the hard way.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4857900" y="1640325"/>
            <a:ext cx="3752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an unknown printer took a galley of type and scrambled it to make a type specimen book.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4572000" y="0"/>
            <a:ext cx="4571700" cy="5143500"/>
          </a:xfrm>
          <a:prstGeom prst="rect">
            <a:avLst/>
          </a:prstGeom>
          <a:gradFill>
            <a:gsLst>
              <a:gs pos="0">
                <a:srgbClr val="36D7DC"/>
              </a:gs>
              <a:gs pos="100000">
                <a:srgbClr val="47BDF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315100" y="2060475"/>
            <a:ext cx="2610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GCP Managed.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8579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Solución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7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K8s the hard way.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Subir aplicación a ciegas.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/>
        </p:nvSpPr>
        <p:spPr>
          <a:xfrm>
            <a:off x="4857900" y="1640325"/>
            <a:ext cx="37527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When an unknown printer took a galley of type and scrambled it to make a type specimen book.</a:t>
            </a:r>
            <a:endParaRPr sz="18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4572000" y="0"/>
            <a:ext cx="4571700" cy="5143500"/>
          </a:xfrm>
          <a:prstGeom prst="rect">
            <a:avLst/>
          </a:prstGeom>
          <a:gradFill>
            <a:gsLst>
              <a:gs pos="0">
                <a:srgbClr val="36D7DC"/>
              </a:gs>
              <a:gs pos="100000">
                <a:srgbClr val="47BDF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5315100" y="2060475"/>
            <a:ext cx="30039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Baby steps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Code.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8579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Solución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7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Subir a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plicación a ciegas.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75" y="2651650"/>
            <a:ext cx="527850" cy="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1219200" y="1954650"/>
            <a:ext cx="67056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Octubre 2018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6D7D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100%</a:t>
            </a: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Uptime!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188600" y="1009650"/>
            <a:ext cx="7668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🎉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391000" y="897838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48h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572002" y="1621313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Downtime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5391000" y="2889363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542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4572002" y="3612838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Incidentes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35200"/>
            <a:ext cx="3742575" cy="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75" y="1932650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1463226" y="3041767"/>
            <a:ext cx="1969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2017 - 2018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467200" y="897838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6m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648202" y="1621313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Downtime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5467200" y="2889375"/>
            <a:ext cx="18687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200+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724402" y="3689038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Millones de Jobs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en Sidekiq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875" y="1932650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1463226" y="3041767"/>
            <a:ext cx="1969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2018 - 2019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763" y="2335200"/>
            <a:ext cx="3429078" cy="6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75" y="1367275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2590800" y="2052125"/>
            <a:ext cx="3962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Gepser Hoil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151200" y="2690525"/>
            <a:ext cx="2841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CTO @ Beek.io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000" y="314752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4107200" y="3173400"/>
            <a:ext cx="148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@gepser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6D7DC"/>
            </a:gs>
            <a:gs pos="100000">
              <a:srgbClr val="47BDF1"/>
            </a:gs>
          </a:gsLst>
          <a:lin ang="10800025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1219200" y="2390733"/>
            <a:ext cx="6705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4260600" y="1749033"/>
            <a:ext cx="622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👋🏻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75" y="1367275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590800" y="2052125"/>
            <a:ext cx="3962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Gepser Hoil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51200" y="2690525"/>
            <a:ext cx="2841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CTO @ Beek.io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3000" y="3147525"/>
            <a:ext cx="527850" cy="5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107200" y="3173400"/>
            <a:ext cx="1486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@gepser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533400" y="533400"/>
            <a:ext cx="6705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¿Quién está usando k8s?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22088" y="2950063"/>
            <a:ext cx="1356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+95%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65325" y="4287325"/>
            <a:ext cx="1356600" cy="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-2%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38" y="1440113"/>
            <a:ext cx="5060512" cy="261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550" y="533399"/>
            <a:ext cx="3528889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100" y="1881850"/>
            <a:ext cx="548226" cy="53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1141075" y="1175400"/>
            <a:ext cx="67056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K8s es magia, sólo metes tu aplicación y va a escalar infinitamente sin esfuerzo.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¿Verdad que es muy bonito esto?</a:t>
            </a:r>
            <a:endParaRPr sz="3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799" l="0" r="0" t="0"/>
          <a:stretch/>
        </p:blipFill>
        <p:spPr>
          <a:xfrm>
            <a:off x="1971213" y="889412"/>
            <a:ext cx="5201575" cy="3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391000" y="897838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48h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72002" y="1621313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Downtime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391000" y="2889363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542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572002" y="3612838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Incidentes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35200"/>
            <a:ext cx="3742575" cy="6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875" y="1932650"/>
            <a:ext cx="1226850" cy="3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463226" y="3041767"/>
            <a:ext cx="1969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2017 - 2018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33400" y="4610100"/>
            <a:ext cx="80772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391000" y="897838"/>
            <a:ext cx="17145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~2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876802" y="1621313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Millones de visitas al mes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314800" y="2889375"/>
            <a:ext cx="21726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~700</a:t>
            </a:r>
            <a:endParaRPr sz="48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724402" y="3612838"/>
            <a:ext cx="33525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Mil usuarios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0" y="770500"/>
            <a:ext cx="4267201" cy="360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135400" y="2066730"/>
            <a:ext cx="30963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entender k8s.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33400" y="533400"/>
            <a:ext cx="37527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6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Error</a:t>
            </a:r>
            <a:endParaRPr sz="3200">
              <a:solidFill>
                <a:srgbClr val="26252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315100" y="2060475"/>
            <a:ext cx="2610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Estudiar y entender.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2028375"/>
            <a:ext cx="527850" cy="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