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7646276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7646276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7646276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7646276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764627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764627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7646276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7646276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764627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764627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7646276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7646276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7646276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7646276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7646276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7646276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764627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764627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7646276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7646276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Ruby meets Docker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49" y="2242450"/>
            <a:ext cx="3607900" cy="2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Run it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42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That’s it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750" y="1815900"/>
            <a:ext cx="306849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Todo en un mismo lugar.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Portabilidad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Claridad en las dependencias externas.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Ambiente como código.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lo más importante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Costo beneficio.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" sz="3000"/>
              <a:t>Todo lo que podemos hacer con un app dockerizada para escalar.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estimado en Heroku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2158650"/>
            <a:ext cx="55816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en Google Cloud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2110200"/>
            <a:ext cx="37338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dockerizo mi ruby app?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875" y="2961775"/>
            <a:ext cx="33718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Dependencias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00" y="2016725"/>
            <a:ext cx="7729192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691300" y="2073900"/>
            <a:ext cx="4870500" cy="1016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Bundle install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2666125"/>
            <a:ext cx="30289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Run it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645175"/>
            <a:ext cx="8839198" cy="113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