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7646276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7646276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7646276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7646276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7646276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7646276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7646276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7646276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764627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764627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7646276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7646276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764627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764627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7646276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7646276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7646276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7646276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7646276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7646276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7646276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7646276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gepser" TargetMode="External"/><Relationship Id="rId4" Type="http://schemas.openxmlformats.org/officeDocument/2006/relationships/hyperlink" Target="https://github.com/gepser" TargetMode="External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Ruby meets Docker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049" y="2242450"/>
            <a:ext cx="3607900" cy="2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Run it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645175"/>
            <a:ext cx="8839198" cy="1138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Run it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42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That’s it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750" y="1815900"/>
            <a:ext cx="306849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Gepser Hoil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https://twitter.com/gepser</a:t>
            </a:r>
            <a:endParaRPr b="1" sz="2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https://github.com/gepser</a:t>
            </a:r>
            <a:endParaRPr b="1" sz="2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5675" y="957723"/>
            <a:ext cx="2373050" cy="63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Todo en un mismo lugar.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Portabilidad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Claridad en las dependencias externas.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Ambiente como código.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Pero lo más importante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Costo beneficio.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Todo lo que podemos hacer con un app dockerizada para escalar.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 estimado en Heroku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2158650"/>
            <a:ext cx="55816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 en Google Cloud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2110200"/>
            <a:ext cx="37338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dockerizo mi ruby app?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875" y="2961775"/>
            <a:ext cx="33718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Dependencias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00" y="2016725"/>
            <a:ext cx="7729192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691300" y="2073900"/>
            <a:ext cx="4870500" cy="1016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Bundle install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2666125"/>
            <a:ext cx="30289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