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PT Sans Narrow" panose="020B0604020202020204" charset="0"/>
      <p:regular r:id="rId18"/>
      <p:bold r:id="rId19"/>
    </p:embeddedFont>
    <p:embeddedFont>
      <p:font typeface="Ubuntu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DFE190-62A1-4F05-9947-6185403951C5}">
  <a:tblStyle styleId="{F4DFE190-62A1-4F05-9947-6185403951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a0cbb924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a0cbb924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a0cbb924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a0cbb924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0cbb92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a0cbb92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97cb309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97cb309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b3fed0b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b3fed0b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129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Accuracy is the number of correctly predicted data points out of all the data points. </a:t>
            </a:r>
            <a:endParaRPr>
              <a:solidFill>
                <a:srgbClr val="1D2129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129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More formally, it is defined as the number of true positives and true negatives divided by the number of true positives, true negatives, false positives, and false negatives.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0cbb924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a0cbb924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ef4912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aef4912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REMEMBER AUDIENCE</a:t>
            </a:r>
            <a:endParaRPr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c82412ea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c82412ea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0cbb924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a0cbb924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rgbClr val="A1E8D9"/>
              </a:buClr>
              <a:buSzPts val="1100"/>
              <a:buFont typeface="Arial"/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82412ea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82412ea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default-of-credit-card-clients-datas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Credit Card Classification</a:t>
            </a:r>
            <a:endParaRPr sz="400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Metis Project 3 (Supervised Learning)</a:t>
            </a:r>
            <a:endParaRPr sz="3000"/>
          </a:p>
        </p:txBody>
      </p:sp>
      <p:sp>
        <p:nvSpPr>
          <p:cNvPr id="72" name="Google Shape;72;p14"/>
          <p:cNvSpPr txBox="1"/>
          <p:nvPr/>
        </p:nvSpPr>
        <p:spPr>
          <a:xfrm>
            <a:off x="1498650" y="2571750"/>
            <a:ext cx="614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Gabriel Equitz</a:t>
            </a:r>
            <a:endParaRPr sz="2000"/>
          </a:p>
        </p:txBody>
      </p:sp>
      <p:sp>
        <p:nvSpPr>
          <p:cNvPr id="73" name="Google Shape;73;p14"/>
          <p:cNvSpPr txBox="1"/>
          <p:nvPr/>
        </p:nvSpPr>
        <p:spPr>
          <a:xfrm>
            <a:off x="1498650" y="3979425"/>
            <a:ext cx="614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February 10, 2021</a:t>
            </a:r>
            <a:endParaRPr sz="1200"/>
          </a:p>
        </p:txBody>
      </p:sp>
      <p:sp>
        <p:nvSpPr>
          <p:cNvPr id="74" name="Google Shape;74;p14"/>
          <p:cNvSpPr txBox="1"/>
          <p:nvPr/>
        </p:nvSpPr>
        <p:spPr>
          <a:xfrm>
            <a:off x="1498650" y="3610113"/>
            <a:ext cx="614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Winter Cohort 2021</a:t>
            </a:r>
            <a:endParaRPr sz="600">
              <a:solidFill>
                <a:schemeClr val="accent5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813725"/>
            <a:ext cx="3316195" cy="2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l="17315" t="50158" r="17315" b="11168"/>
          <a:stretch/>
        </p:blipFill>
        <p:spPr>
          <a:xfrm>
            <a:off x="5563832" y="2813725"/>
            <a:ext cx="3268467" cy="20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Conclusions</a:t>
            </a:r>
            <a:endParaRPr sz="3020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best model out of the 5 is </a:t>
            </a:r>
            <a:r>
              <a:rPr lang="en" b="1"/>
              <a:t>XGBoost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Accuracy = 0.818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AuC = 0.754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our dataset, we use </a:t>
            </a:r>
            <a:r>
              <a:rPr lang="en" u="sng"/>
              <a:t>Gender, University, High School, Married, Pay_0, Bill/Credit</a:t>
            </a:r>
            <a:r>
              <a:rPr lang="en"/>
              <a:t> for </a:t>
            </a:r>
            <a:r>
              <a:rPr lang="en" b="1"/>
              <a:t>features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/>
              <a:t>End Statement</a:t>
            </a:r>
            <a:endParaRPr sz="4011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Because of this model, our credit card startup will be able to issue credit cards prudently, minimizing risk of default, which shelters us and users from financial losses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Kaggle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https://www.kaggle.com/uciml/default-of-credit-card-clients-dataset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Project 3 SQL:</a:t>
            </a:r>
            <a:r>
              <a:rPr lang="en"/>
              <a:t> 4 SQL Challenges are completed on my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Project Idea</a:t>
            </a:r>
            <a:endParaRPr sz="302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credit card startup is developing a supervised learning model for issuing credit cards, and want to filter out applicants likely to default.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 will collect data from credit card applicants to predict the probability of future defaults, credit card borrowings.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Important as cash is becoming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less common, and less accepted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Int’l market growing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From $205.45 billion in 2019 to $212.23 billion in 2020 (</a:t>
            </a:r>
            <a:r>
              <a:rPr lang="en" sz="1000">
                <a:solidFill>
                  <a:srgbClr val="3B5158"/>
                </a:solidFill>
                <a:highlight>
                  <a:srgbClr val="FFFFFF"/>
                </a:highlight>
              </a:rPr>
              <a:t>CAGR=3.3%)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Prevent either of us falling into debt</a:t>
            </a:r>
            <a:endParaRPr b="1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925" y="1266325"/>
            <a:ext cx="412837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Target/Metric</a:t>
            </a:r>
            <a:endParaRPr sz="302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Target:</a:t>
            </a:r>
            <a:r>
              <a:rPr lang="en"/>
              <a:t> Credit Card Default (Y/N)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Metric:</a:t>
            </a:r>
            <a:r>
              <a:rPr lang="en"/>
              <a:t> Accuracy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is balanced (comprehensive data from April-September)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credit cards rejected is not insignificant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20"/>
              <a:t>Data Description</a:t>
            </a:r>
            <a:endParaRPr sz="302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The project contains 1 csv file*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 sz="15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UCI_Credit_Card.csv</a:t>
            </a:r>
            <a:r>
              <a:rPr lang="en"/>
              <a:t> contains 30,000 rows and 25 columns, containing features such as Gender, Completed High School, Marriage Status, and Pay/Balance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 sz="1200"/>
              <a:t>*UCI data via Kaggle.com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get data, followed by data cleaning</a:t>
            </a:r>
            <a:endParaRPr/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with 24 features, narrowed it down to 6</a:t>
            </a:r>
            <a:endParaRPr/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correlation among features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l="31969" t="53180" r="22875" b="29101"/>
          <a:stretch/>
        </p:blipFill>
        <p:spPr>
          <a:xfrm>
            <a:off x="1685938" y="3295050"/>
            <a:ext cx="5772125" cy="12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Gender (males more likely to default)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University (+)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School (+)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Married (less likely to default than Single)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Pay_0 (Repayment status in September, 2005)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Bill/Credit (average monthly bill over credit)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Models</a:t>
            </a:r>
            <a:endParaRPr sz="302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Accuracy: 0.818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Precision: 0.6896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Recall: 0.3303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AuC = 0.7536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l="20874" t="40624" r="45395" b="18945"/>
          <a:stretch/>
        </p:blipFill>
        <p:spPr>
          <a:xfrm>
            <a:off x="3632725" y="920400"/>
            <a:ext cx="4898174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Compared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311713" y="13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{F4DFE190-62A1-4F05-9947-6185403951C5}</a:tableStyleId>
              </a:tblPr>
              <a:tblGrid>
                <a:gridCol w="17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XGBoost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F9000"/>
                          </a:solidFill>
                        </a:rPr>
                        <a:t>0.818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F9000"/>
                          </a:solidFill>
                        </a:rPr>
                        <a:t>0.689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F9000"/>
                          </a:solidFill>
                        </a:rPr>
                        <a:t>0.330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F9000"/>
                          </a:solidFill>
                        </a:rPr>
                        <a:t>0.753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Log.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</a:rPr>
                        <a:t>0.803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</a:rPr>
                        <a:t>0.226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</a:rPr>
                        <a:t>0.771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</a:rPr>
                        <a:t>0.818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PT Sans Narrow</vt:lpstr>
      <vt:lpstr>Open Sans</vt:lpstr>
      <vt:lpstr>Ubuntu</vt:lpstr>
      <vt:lpstr>Tropic</vt:lpstr>
      <vt:lpstr>Credit Card Classification</vt:lpstr>
      <vt:lpstr>Project Idea</vt:lpstr>
      <vt:lpstr>Why?</vt:lpstr>
      <vt:lpstr>Target/Metric</vt:lpstr>
      <vt:lpstr>Data Description</vt:lpstr>
      <vt:lpstr>EDA</vt:lpstr>
      <vt:lpstr>Features</vt:lpstr>
      <vt:lpstr>Models</vt:lpstr>
      <vt:lpstr>Models Compared</vt:lpstr>
      <vt:lpstr>Conclusions</vt:lpstr>
      <vt:lpstr>End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Classification</dc:title>
  <cp:lastModifiedBy>gabrielequitz@outlook.com</cp:lastModifiedBy>
  <cp:revision>1</cp:revision>
  <dcterms:modified xsi:type="dcterms:W3CDTF">2021-02-11T07:42:18Z</dcterms:modified>
</cp:coreProperties>
</file>