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57AC-2891-5341-B075-F96EDC939AC1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F1CB-AA20-D34F-A907-B22E2E13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gif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jpg"/><Relationship Id="rId24" Type="http://schemas.openxmlformats.org/officeDocument/2006/relationships/image" Target="../media/image23.jp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f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6" y="1080435"/>
            <a:ext cx="1939193" cy="1864030"/>
          </a:xfrm>
          <a:prstGeom prst="rect">
            <a:avLst/>
          </a:prstGeom>
        </p:spPr>
      </p:pic>
      <p:pic>
        <p:nvPicPr>
          <p:cNvPr id="8" name="Picture 7" descr="cove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95" y="2260954"/>
            <a:ext cx="2729264" cy="683511"/>
          </a:xfrm>
          <a:prstGeom prst="rect">
            <a:avLst/>
          </a:prstGeom>
        </p:spPr>
      </p:pic>
      <p:pic>
        <p:nvPicPr>
          <p:cNvPr id="9" name="Picture 8" descr="d3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0" y="5040556"/>
            <a:ext cx="1680530" cy="1595191"/>
          </a:xfrm>
          <a:prstGeom prst="rect">
            <a:avLst/>
          </a:prstGeom>
        </p:spPr>
      </p:pic>
      <p:pic>
        <p:nvPicPr>
          <p:cNvPr id="10" name="Picture 9" descr="gi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65" y="2738413"/>
            <a:ext cx="1666971" cy="1666971"/>
          </a:xfrm>
          <a:prstGeom prst="rect">
            <a:avLst/>
          </a:prstGeom>
        </p:spPr>
      </p:pic>
      <p:pic>
        <p:nvPicPr>
          <p:cNvPr id="11" name="Picture 10" descr="hypothesiswork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5" y="1669763"/>
            <a:ext cx="1569168" cy="620294"/>
          </a:xfrm>
          <a:prstGeom prst="rect">
            <a:avLst/>
          </a:prstGeom>
        </p:spPr>
      </p:pic>
      <p:pic>
        <p:nvPicPr>
          <p:cNvPr id="12" name="Picture 11" descr="jQuert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2" y="2260954"/>
            <a:ext cx="2030764" cy="531795"/>
          </a:xfrm>
          <a:prstGeom prst="rect">
            <a:avLst/>
          </a:prstGeom>
        </p:spPr>
      </p:pic>
      <p:pic>
        <p:nvPicPr>
          <p:cNvPr id="13" name="Picture 12" descr="jstat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03" y="6043922"/>
            <a:ext cx="1378953" cy="591825"/>
          </a:xfrm>
          <a:prstGeom prst="rect">
            <a:avLst/>
          </a:prstGeom>
        </p:spPr>
      </p:pic>
      <p:pic>
        <p:nvPicPr>
          <p:cNvPr id="14" name="Picture 13" descr="jupyter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46" y="175397"/>
            <a:ext cx="1468975" cy="1398689"/>
          </a:xfrm>
          <a:prstGeom prst="rect">
            <a:avLst/>
          </a:prstGeom>
        </p:spPr>
      </p:pic>
      <p:pic>
        <p:nvPicPr>
          <p:cNvPr id="15" name="Picture 14" descr="matplotlib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7" y="3056695"/>
            <a:ext cx="3558043" cy="652308"/>
          </a:xfrm>
          <a:prstGeom prst="rect">
            <a:avLst/>
          </a:prstGeom>
        </p:spPr>
      </p:pic>
      <p:pic>
        <p:nvPicPr>
          <p:cNvPr id="16" name="Picture 15" descr="numpylogo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/>
          <a:stretch/>
        </p:blipFill>
        <p:spPr>
          <a:xfrm>
            <a:off x="212933" y="3844977"/>
            <a:ext cx="2589028" cy="1149059"/>
          </a:xfrm>
          <a:prstGeom prst="rect">
            <a:avLst/>
          </a:prstGeom>
        </p:spPr>
      </p:pic>
      <p:pic>
        <p:nvPicPr>
          <p:cNvPr id="18" name="Picture 17" descr="pydiff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89" y="4419507"/>
            <a:ext cx="1000829" cy="1000829"/>
          </a:xfrm>
          <a:prstGeom prst="rect">
            <a:avLst/>
          </a:prstGeom>
        </p:spPr>
      </p:pic>
      <p:pic>
        <p:nvPicPr>
          <p:cNvPr id="19" name="Picture 18" descr="pyyamllogo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16"/>
          <a:stretch/>
        </p:blipFill>
        <p:spPr>
          <a:xfrm>
            <a:off x="4011767" y="1371618"/>
            <a:ext cx="1808013" cy="874055"/>
          </a:xfrm>
          <a:prstGeom prst="rect">
            <a:avLst/>
          </a:prstGeom>
        </p:spPr>
      </p:pic>
      <p:pic>
        <p:nvPicPr>
          <p:cNvPr id="20" name="Picture 19" descr="readthedocs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61" y="4734744"/>
            <a:ext cx="2249657" cy="959853"/>
          </a:xfrm>
          <a:prstGeom prst="rect">
            <a:avLst/>
          </a:prstGeom>
        </p:spPr>
      </p:pic>
      <p:pic>
        <p:nvPicPr>
          <p:cNvPr id="22" name="Picture 21" descr="travisci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53" y="2944465"/>
            <a:ext cx="1121510" cy="1113932"/>
          </a:xfrm>
          <a:prstGeom prst="rect">
            <a:avLst/>
          </a:prstGeom>
        </p:spPr>
      </p:pic>
      <p:pic>
        <p:nvPicPr>
          <p:cNvPr id="23" name="Picture 22" descr="ssi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70" y="5805511"/>
            <a:ext cx="3242072" cy="838596"/>
          </a:xfrm>
          <a:prstGeom prst="rect">
            <a:avLst/>
          </a:prstGeom>
        </p:spPr>
      </p:pic>
      <p:pic>
        <p:nvPicPr>
          <p:cNvPr id="24" name="Picture 23" descr="ABUHB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32" y="175397"/>
            <a:ext cx="4416204" cy="1236537"/>
          </a:xfrm>
          <a:prstGeom prst="rect">
            <a:avLst/>
          </a:prstGeom>
        </p:spPr>
      </p:pic>
      <p:pic>
        <p:nvPicPr>
          <p:cNvPr id="25" name="Picture 24" descr="python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3"/>
            <a:ext cx="3165293" cy="1069142"/>
          </a:xfrm>
          <a:prstGeom prst="rect">
            <a:avLst/>
          </a:prstGeom>
        </p:spPr>
      </p:pic>
      <p:pic>
        <p:nvPicPr>
          <p:cNvPr id="26" name="Picture 25" descr="networkx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28" y="4109255"/>
            <a:ext cx="2527968" cy="465783"/>
          </a:xfrm>
          <a:prstGeom prst="rect">
            <a:avLst/>
          </a:prstGeom>
        </p:spPr>
      </p:pic>
      <p:pic>
        <p:nvPicPr>
          <p:cNvPr id="6" name="Picture 5" descr="bootstraplogo.gif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r="11371"/>
          <a:stretch/>
        </p:blipFill>
        <p:spPr>
          <a:xfrm>
            <a:off x="7532264" y="5632690"/>
            <a:ext cx="1461128" cy="1003057"/>
          </a:xfrm>
          <a:prstGeom prst="rect">
            <a:avLst/>
          </a:prstGeom>
        </p:spPr>
      </p:pic>
      <p:pic>
        <p:nvPicPr>
          <p:cNvPr id="17" name="Picture 16" descr="octocat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19" y="2816954"/>
            <a:ext cx="2534484" cy="2534484"/>
          </a:xfrm>
          <a:prstGeom prst="rect">
            <a:avLst/>
          </a:prstGeom>
        </p:spPr>
      </p:pic>
      <p:pic>
        <p:nvPicPr>
          <p:cNvPr id="21" name="Picture 20" descr="sphinxlogo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14" y="5235704"/>
            <a:ext cx="2596453" cy="659007"/>
          </a:xfrm>
          <a:prstGeom prst="rect">
            <a:avLst/>
          </a:prstGeom>
        </p:spPr>
      </p:pic>
      <p:pic>
        <p:nvPicPr>
          <p:cNvPr id="28" name="Picture 27" descr="natcor logo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59" y="1411934"/>
            <a:ext cx="2817608" cy="567976"/>
          </a:xfrm>
          <a:prstGeom prst="rect">
            <a:avLst/>
          </a:prstGeom>
        </p:spPr>
      </p:pic>
      <p:pic>
        <p:nvPicPr>
          <p:cNvPr id="29" name="Picture 28" descr="orsociety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46" y="4052174"/>
            <a:ext cx="928437" cy="706419"/>
          </a:xfrm>
          <a:prstGeom prst="rect">
            <a:avLst/>
          </a:prstGeom>
        </p:spPr>
      </p:pic>
      <p:pic>
        <p:nvPicPr>
          <p:cNvPr id="30" name="Picture 29" descr="ccclogo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83" y="2056389"/>
            <a:ext cx="1293509" cy="6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7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Geraint Ian Palmer</dc:creator>
  <cp:lastModifiedBy>Geraint Ian Palmer</cp:lastModifiedBy>
  <cp:revision>8</cp:revision>
  <dcterms:created xsi:type="dcterms:W3CDTF">2016-09-09T10:29:37Z</dcterms:created>
  <dcterms:modified xsi:type="dcterms:W3CDTF">2016-09-11T19:36:38Z</dcterms:modified>
</cp:coreProperties>
</file>