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5" r:id="rId4"/>
    <p:sldId id="271" r:id="rId5"/>
    <p:sldId id="272" r:id="rId6"/>
    <p:sldId id="273" r:id="rId7"/>
    <p:sldId id="267" r:id="rId8"/>
    <p:sldId id="268" r:id="rId9"/>
    <p:sldId id="269" r:id="rId10"/>
    <p:sldId id="270" r:id="rId11"/>
    <p:sldId id="274" r:id="rId12"/>
    <p:sldId id="257" r:id="rId13"/>
    <p:sldId id="266" r:id="rId14"/>
    <p:sldId id="259" r:id="rId15"/>
    <p:sldId id="260" r:id="rId16"/>
    <p:sldId id="261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B1E5F-00E6-42D3-90BF-185DF2329AE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46767-A2C5-4E52-9D5A-9C96E0D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1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46767-A2C5-4E52-9D5A-9C96E0DD02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2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46767-A2C5-4E52-9D5A-9C96E0DD02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2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46767-A2C5-4E52-9D5A-9C96E0DD02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46767-A2C5-4E52-9D5A-9C96E0DD02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8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D801-A4E3-4903-A51C-5D433865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D6C08-920C-4DE7-A057-5354DFB59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B300A-1F48-41D0-BF84-AA1DD592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E14D-3338-4338-B89F-0EBBD9934B6D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B2901-87DE-477A-8119-3CFCA8B1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5695-4C65-4F80-B94B-1B96BF6F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26FF-FA45-447F-A70F-965A93CB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00D90-702C-42B0-926D-DF9A837A9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2ACE-918D-4FAE-9455-33DE4F53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D734-D65D-4EE2-9503-5DA4031F369C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5226-86B6-4F04-AE15-95722619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304A-F106-4064-981A-546E4DF3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8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856F0-B8E5-4073-BD91-FB0D88C96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3F72A-0F87-4643-BF0E-56DA8B77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935F4-3341-4DEB-AE8D-2E53103C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EF3-8171-40FF-B9D5-A6E191E58F37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2459-3098-46DA-8705-42ADCD02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D4F76-68C1-47D8-B4CF-FF78AFF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7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1B70-2273-4719-AA59-CD99648C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A455-6468-4B36-A412-F45F71BC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731B-7BD2-4024-B26E-E3E5143F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230-1437-457E-928D-5FBCCCDB94B5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D45F-F3E9-4279-9F94-E39CD06C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FE84-C926-4587-945D-EBA51462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00F6-B079-4FED-9042-532BD6C1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4361A-3DB2-4FD0-BA8F-CA25C5E42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AA557-FBBF-4E18-AE1E-8A47BA79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B515-6711-433C-BA0C-8D1FC588CA82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3961C-FC7E-43E8-A951-18E792F7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2D31-5D8B-408E-A795-6C2E31CD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3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07BF-8D98-42D5-B0DE-E74CCAC5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D2D2-3ACD-49BF-BD03-DB350C0C9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6CF70-99F9-4E38-AEDC-2906CE9E6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B810D-38C1-4AD5-B03F-1572FBC7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0997-AB46-47CA-A996-20739EEC4284}" type="datetime1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88400-51FC-428E-B607-A1441A94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D7B9E-707F-4C3D-A1FF-ECBBA77D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1B3D-0B8E-40AE-8A1F-5C022C51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9DE39-447E-4608-B171-98B4946BD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A83E5-DE68-4B7F-B57F-CB83FDC2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36705-217E-4378-93DB-DF5685746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A41DA-F4A5-41CF-B0DA-E6044054C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FA126-68F2-4E9B-9B56-BF8E6EE3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A207-5D26-48E8-AB89-24334E5509DF}" type="datetime1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8C8DD-5453-45BA-BF8D-A43833E2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7148C-C3B3-4309-A6C2-32D65FFB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3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5497-ED57-48C1-9AE2-213FFE67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25B48-E4A8-48D6-9741-DDC597C9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5BF3-2604-4B6E-BCE2-2FC99BA4CBA9}" type="datetime1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591A8-F5E6-4FFA-90DC-3950A21E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FD95A-3836-4E6D-AFC4-F530EAFB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1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0A49E-8D5A-456A-AF28-40FF48AE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7DF1-30B8-4DD3-9287-9E8310A0889B}" type="datetime1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DB501-C5A7-4091-B3AA-3DD075B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5A2EC-16C5-4723-B47C-4B2EF7E4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17D5-5869-4085-AFA0-1574A4BF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E4EC-C500-4FD1-BE09-5E9590DA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4AD06-CB29-46AC-97C6-41F1D594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7C644-72DA-492F-B0A3-10F0D2B7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5099-1B54-47F2-9770-D384857A3CAA}" type="datetime1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7CA7F-AC1B-4899-966C-A8BA2C73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F7969-1B54-48A5-B638-3CE43841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2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FA26-FF57-4C54-85AA-FA9B07C0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C6920-E7E7-4E00-AD6B-DECC7F59B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2625B-FE03-4E2C-AF3E-BE443B6C2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6D145-0B42-4C8B-8DE6-47B64BCB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DABC-F590-4C84-A3CB-A846809E278B}" type="datetime1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DF8C3-947C-4707-96C8-113B953E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6352E-7D2D-4ACB-8161-D6089455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1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3F45C-2C67-4DE1-942B-0547A575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59FDB-3739-49EC-BC00-825B18C27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956E-ACA4-4063-B62E-2872C46F0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23A7-F09E-45AE-9C87-1BA90A1902D8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EDAD-0E76-4976-A558-63C039FB1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6852-A0A7-49DA-95F9-E3FCC6A61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CF1F-4B26-400E-839A-B24B83AC2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1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raked/js-rmi/archive/refs/heads/master.zip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raked/js-rmi/blob/master/example/shared/IHuman.j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raked/js-rmi/blob/master/example/server/Human.j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raked/js-rm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raked/js-rmi/blob/master/lib/server.j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raked/js-rmi/blob/master/lib/client.j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FFE23-21F1-4BCE-9214-B635A6F58001}"/>
              </a:ext>
            </a:extLst>
          </p:cNvPr>
          <p:cNvSpPr txBox="1"/>
          <p:nvPr/>
        </p:nvSpPr>
        <p:spPr>
          <a:xfrm>
            <a:off x="3939309" y="1166842"/>
            <a:ext cx="43133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 the name of God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RMI Exercise Report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Distributed Systems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Reza Sajedi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Fall 1400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EEC47-7569-4155-924B-E3B28E4B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7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FCB2-E479-471D-B2B5-AB38BC6F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12FD-9107-4E67-B3FD-F798E72E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to use as a library.</a:t>
            </a:r>
          </a:p>
          <a:p>
            <a:r>
              <a:rPr lang="en-US" dirty="0"/>
              <a:t>Compiler works is not needed, thanks to JS.</a:t>
            </a:r>
          </a:p>
          <a:p>
            <a:r>
              <a:rPr lang="en-US" dirty="0"/>
              <a:t>All types in JS are supported: string, number (</a:t>
            </a:r>
            <a:r>
              <a:rPr lang="en-US" dirty="0" err="1"/>
              <a:t>float|integer</a:t>
            </a:r>
            <a:r>
              <a:rPr lang="en-US" dirty="0"/>
              <a:t>), </a:t>
            </a:r>
            <a:r>
              <a:rPr lang="en-US" dirty="0" err="1"/>
              <a:t>boolean</a:t>
            </a:r>
            <a:r>
              <a:rPr lang="en-US" dirty="0"/>
              <a:t>, array, object, etc.</a:t>
            </a:r>
          </a:p>
          <a:p>
            <a:r>
              <a:rPr lang="en-US" dirty="0"/>
              <a:t>Best practices in programming are followed.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CF136-DC5C-4A4A-A9B7-B72D4A65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0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3DE9-F0C6-43EF-BEF8-6ADBD8A3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B142-FEA6-4C46-B41A-1EA56BCE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simple library and maybe doesn’t provide advance features of complex libraries such as Java RMI, Pyro,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E5500-5678-485B-BB5C-AB6E666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3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76A444-BCAF-4CE7-8AE0-61CDD555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example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CA573-8F04-4506-BF1F-C2D52498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Make sure </a:t>
            </a:r>
            <a:r>
              <a:rPr lang="en-US" dirty="0">
                <a:hlinkClick r:id="rId2"/>
              </a:rPr>
              <a:t>Node.js</a:t>
            </a:r>
            <a:r>
              <a:rPr lang="en-US" dirty="0"/>
              <a:t> has been installed on your machine.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Download the repository as </a:t>
            </a:r>
            <a:r>
              <a:rPr lang="en-US" dirty="0">
                <a:hlinkClick r:id="rId3"/>
              </a:rPr>
              <a:t>ZIP</a:t>
            </a:r>
            <a:r>
              <a:rPr lang="en-US" dirty="0"/>
              <a:t> or use the following command: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git clone https://github.com/geraked/js-rmi.git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Go to the directory where the file </a:t>
            </a:r>
            <a:r>
              <a:rPr lang="en-US" i="1" dirty="0" err="1"/>
              <a:t>package.json</a:t>
            </a:r>
            <a:r>
              <a:rPr lang="en-US" dirty="0"/>
              <a:t> exists and execute the command: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npm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 run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373C2F-F868-487B-AF55-CA6E85F5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373C2F-F868-487B-AF55-CA6E85F5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13</a:t>
            </a:fld>
            <a:endParaRPr 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BE907F3C-8A3D-4A9C-9FCD-B3487F873258}"/>
              </a:ext>
            </a:extLst>
          </p:cNvPr>
          <p:cNvSpPr txBox="1">
            <a:spLocks/>
          </p:cNvSpPr>
          <p:nvPr/>
        </p:nvSpPr>
        <p:spPr>
          <a:xfrm>
            <a:off x="374183" y="179033"/>
            <a:ext cx="10515600" cy="7062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 the example application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D8B7DB-BAE7-4F0E-9B07-BC2156E3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" y="0"/>
            <a:ext cx="12096946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C7FA7F-5057-473E-99A2-04994573E09A}"/>
              </a:ext>
            </a:extLst>
          </p:cNvPr>
          <p:cNvSpPr txBox="1"/>
          <p:nvPr/>
        </p:nvSpPr>
        <p:spPr>
          <a:xfrm>
            <a:off x="1764144" y="-82577"/>
            <a:ext cx="229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Client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0E7184-C1E9-4A7C-AECD-C78A158DBD00}"/>
              </a:ext>
            </a:extLst>
          </p:cNvPr>
          <p:cNvSpPr txBox="1"/>
          <p:nvPr/>
        </p:nvSpPr>
        <p:spPr>
          <a:xfrm>
            <a:off x="7691581" y="-104553"/>
            <a:ext cx="229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Server code</a:t>
            </a:r>
          </a:p>
        </p:txBody>
      </p:sp>
    </p:spTree>
    <p:extLst>
      <p:ext uri="{BB962C8B-B14F-4D97-AF65-F5344CB8AC3E}">
        <p14:creationId xmlns:p14="http://schemas.microsoft.com/office/powerpoint/2010/main" val="130210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3533-5B42-4D6B-B42F-2659E8B7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 a library </a:t>
            </a:r>
            <a:r>
              <a:rPr lang="en-US" sz="2800" dirty="0"/>
              <a:t>The example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2C7F-3246-4495-984D-02A6BEFC1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library.</a:t>
            </a:r>
          </a:p>
          <a:p>
            <a:r>
              <a:rPr lang="en-US" dirty="0"/>
              <a:t>Define your interface and share it between the server and clients.</a:t>
            </a:r>
          </a:p>
          <a:p>
            <a:r>
              <a:rPr lang="en-US" dirty="0"/>
              <a:t>Implement the interface on the server.</a:t>
            </a:r>
          </a:p>
          <a:p>
            <a:r>
              <a:rPr lang="en-US" dirty="0"/>
              <a:t>Create an object of that type on the server and bind it.</a:t>
            </a:r>
          </a:p>
          <a:p>
            <a:r>
              <a:rPr lang="en-US" dirty="0"/>
              <a:t>Lookup the remote object from the client and use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D5801-8567-4692-A4F8-E5059B66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1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B950-7426-4751-8A46-9DB083E9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 a library </a:t>
            </a:r>
            <a:r>
              <a:rPr lang="en-US" sz="2800" dirty="0"/>
              <a:t>Install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E2BF-B582-4252-A4AF-11F20EDA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the following command in the root of your </a:t>
            </a:r>
            <a:r>
              <a:rPr lang="en-US" dirty="0" err="1"/>
              <a:t>npm</a:t>
            </a:r>
            <a:r>
              <a:rPr lang="en-US" dirty="0"/>
              <a:t> project to get the library:</a:t>
            </a:r>
          </a:p>
          <a:p>
            <a:endParaRPr lang="en-US" dirty="0"/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https://github.com/geraked/js-rmi.git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F4E30-784E-4A95-A50D-444DD8D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0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B950-7426-4751-8A46-9DB083E9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 a library </a:t>
            </a:r>
            <a:r>
              <a:rPr lang="en-US" sz="2800" dirty="0"/>
              <a:t>Define an interface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E2BF-B582-4252-A4AF-11F20EDA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your desired interface and share it between the server and clients.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https://github.com/geraked/js-rmi/blob/master/example/shared/IHuman.js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F4E30-784E-4A95-A50D-444DD8D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3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B950-7426-4751-8A46-9DB083E9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 a library </a:t>
            </a:r>
            <a:r>
              <a:rPr lang="en-US" sz="2800" dirty="0"/>
              <a:t>Implement the interface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E2BF-B582-4252-A4AF-11F20EDA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interface on the server.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https://github.com/geraked/js-rmi/blob/master/example/server/Human.js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F4E30-784E-4A95-A50D-444DD8D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8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B950-7426-4751-8A46-9DB083E9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 a library </a:t>
            </a:r>
            <a:r>
              <a:rPr lang="en-US" sz="2800" dirty="0"/>
              <a:t>Create remote object &amp; bind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E2BF-B582-4252-A4AF-11F20EDA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object of that type on the server and bind it.</a:t>
            </a:r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F4E30-784E-4A95-A50D-444DD8D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5229F5-5213-4D3F-9C6A-DFD1348D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63" y="2811818"/>
            <a:ext cx="7333673" cy="294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2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B950-7426-4751-8A46-9DB083E9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 a library </a:t>
            </a:r>
            <a:r>
              <a:rPr lang="en-US" sz="2800" dirty="0"/>
              <a:t>Lookup the remote object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E2BF-B582-4252-A4AF-11F20EDA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Lookup the remote object from the client and use it.</a:t>
            </a:r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F4E30-784E-4A95-A50D-444DD8D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2B2F5-992D-4482-987F-14109857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588" y="2484582"/>
            <a:ext cx="7230824" cy="40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2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718B39-B9DB-4137-B386-77B9FE6A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F70A8-2B7C-4D23-833D-B75C4701C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has been published on GitHub.</a:t>
            </a:r>
          </a:p>
          <a:p>
            <a:r>
              <a:rPr lang="en-US" dirty="0"/>
              <a:t>Instructions to use as a library or run the example is available.</a:t>
            </a:r>
          </a:p>
          <a:p>
            <a:r>
              <a:rPr lang="en-US" dirty="0"/>
              <a:t>Anyway, the instructions have been also included in this report.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https://github.com/geraked/js-rmi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047382-7F11-4365-83CB-A89B8FA3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7B62-0B15-4C02-87B2-C220E423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C751-0596-4F05-95F0-F196731F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Based on HTTP protocol.</a:t>
            </a:r>
          </a:p>
          <a:p>
            <a:pPr algn="just"/>
            <a:r>
              <a:rPr lang="en-US" dirty="0"/>
              <a:t>Local and remote objects communicate using JSON messages.</a:t>
            </a:r>
          </a:p>
          <a:p>
            <a:pPr algn="just"/>
            <a:r>
              <a:rPr lang="en-US" dirty="0"/>
              <a:t>The developer doesn’t realize the background communication and feels like it’s a local object.</a:t>
            </a:r>
          </a:p>
          <a:p>
            <a:pPr algn="just"/>
            <a:r>
              <a:rPr lang="en-US" dirty="0"/>
              <a:t>Local objects POST three types of messages to the server to call methods, get properties and set properties of remote objects.</a:t>
            </a:r>
          </a:p>
          <a:p>
            <a:pPr algn="just"/>
            <a:r>
              <a:rPr lang="en-US" dirty="0"/>
              <a:t>The server puts the return value in a message and replies.</a:t>
            </a:r>
          </a:p>
          <a:p>
            <a:pPr algn="just"/>
            <a:r>
              <a:rPr lang="en-US" dirty="0"/>
              <a:t>When we say local object, we mean a proxy of actual remote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60645-9571-493C-B3B5-FCEFC296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9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7B62-0B15-4C02-87B2-C220E423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C751-0596-4F05-95F0-F196731F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Multiple clients can connect to remote object.</a:t>
            </a:r>
          </a:p>
          <a:p>
            <a:pPr algn="just"/>
            <a:r>
              <a:rPr lang="en-US" dirty="0"/>
              <a:t>Inheritance and consistency has been considered.</a:t>
            </a:r>
          </a:p>
          <a:p>
            <a:pPr algn="just"/>
            <a:r>
              <a:rPr lang="en-US" dirty="0"/>
              <a:t>The binding of client and server is dynamic.</a:t>
            </a:r>
          </a:p>
          <a:p>
            <a:pPr algn="just"/>
            <a:r>
              <a:rPr lang="en-US" dirty="0"/>
              <a:t>No external library is used.</a:t>
            </a:r>
          </a:p>
          <a:p>
            <a:pPr algn="just"/>
            <a:r>
              <a:rPr lang="en-US" dirty="0"/>
              <a:t>The usage is very similar to Java RMI.</a:t>
            </a:r>
          </a:p>
          <a:p>
            <a:pPr algn="just"/>
            <a:r>
              <a:rPr lang="en-US" dirty="0"/>
              <a:t>The implementation consists of two parts: </a:t>
            </a:r>
            <a:r>
              <a:rPr lang="en-US" dirty="0" err="1"/>
              <a:t>ServerStub</a:t>
            </a:r>
            <a:r>
              <a:rPr lang="en-US" dirty="0"/>
              <a:t>, </a:t>
            </a:r>
            <a:r>
              <a:rPr lang="en-US" dirty="0" err="1"/>
              <a:t>ClientStub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60645-9571-493C-B3B5-FCEFC296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5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7B62-0B15-4C02-87B2-C220E423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C751-0596-4F05-95F0-F196731F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ServerStub</a:t>
            </a:r>
            <a:r>
              <a:rPr lang="en-US" dirty="0"/>
              <a:t> is implemented in </a:t>
            </a:r>
            <a:r>
              <a:rPr lang="en-US" i="1" dirty="0"/>
              <a:t>lib/server.js 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400" dirty="0">
                <a:hlinkClick r:id="rId3"/>
              </a:rPr>
              <a:t>https://github.com/geraked/js-rmi/blob/master/lib/server.js</a:t>
            </a:r>
            <a:endParaRPr lang="en-US" sz="24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60645-9571-493C-B3B5-FCEFC296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7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7B62-0B15-4C02-87B2-C220E423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C751-0596-4F05-95F0-F196731F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ClientStub</a:t>
            </a:r>
            <a:r>
              <a:rPr lang="en-US" dirty="0"/>
              <a:t> is implemented in </a:t>
            </a:r>
            <a:r>
              <a:rPr lang="en-US" i="1" dirty="0"/>
              <a:t>lib/client.js 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400" dirty="0">
                <a:hlinkClick r:id="rId3"/>
              </a:rPr>
              <a:t>https://github.com/geraked/js-rmi/blob/master/lib/client.js</a:t>
            </a:r>
            <a:endParaRPr lang="en-US" sz="24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60645-9571-493C-B3B5-FCEFC296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6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B950-7426-4751-8A46-9DB083E9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sz="2800" dirty="0"/>
              <a:t>Examples of messages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F4E30-784E-4A95-A50D-444DD8D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22D9-2232-4A28-8548-66E45A2F5DAC}"/>
              </a:ext>
            </a:extLst>
          </p:cNvPr>
          <p:cNvSpPr txBox="1"/>
          <p:nvPr/>
        </p:nvSpPr>
        <p:spPr>
          <a:xfrm>
            <a:off x="7294418" y="2505669"/>
            <a:ext cx="38446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"method"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looseWeight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3B535A-4BD7-44CE-9AE7-B744CB8E6DAA}"/>
              </a:ext>
            </a:extLst>
          </p:cNvPr>
          <p:cNvSpPr txBox="1"/>
          <p:nvPr/>
        </p:nvSpPr>
        <p:spPr>
          <a:xfrm>
            <a:off x="1477819" y="3059667"/>
            <a:ext cx="302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looseWeight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9C131D-0C16-4B53-9B8D-0C78A3D80FC6}"/>
              </a:ext>
            </a:extLst>
          </p:cNvPr>
          <p:cNvSpPr/>
          <p:nvPr/>
        </p:nvSpPr>
        <p:spPr>
          <a:xfrm>
            <a:off x="5278582" y="3004188"/>
            <a:ext cx="1034473" cy="4802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4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B950-7426-4751-8A46-9DB083E9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sz="2800" dirty="0"/>
              <a:t>Examples of messages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F4E30-784E-4A95-A50D-444DD8D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8</a:t>
            </a:fld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9C131D-0C16-4B53-9B8D-0C78A3D80FC6}"/>
              </a:ext>
            </a:extLst>
          </p:cNvPr>
          <p:cNvSpPr/>
          <p:nvPr/>
        </p:nvSpPr>
        <p:spPr>
          <a:xfrm>
            <a:off x="5278582" y="3004188"/>
            <a:ext cx="1034473" cy="4802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AFEDE-0AE3-487F-A919-F7374548D189}"/>
              </a:ext>
            </a:extLst>
          </p:cNvPr>
          <p:cNvSpPr txBox="1"/>
          <p:nvPr/>
        </p:nvSpPr>
        <p:spPr>
          <a:xfrm>
            <a:off x="7795490" y="2644168"/>
            <a:ext cx="33435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E7D83-C26B-45B0-937D-94B4BFE80903}"/>
              </a:ext>
            </a:extLst>
          </p:cNvPr>
          <p:cNvSpPr txBox="1"/>
          <p:nvPr/>
        </p:nvSpPr>
        <p:spPr>
          <a:xfrm>
            <a:off x="2373746" y="3059666"/>
            <a:ext cx="2327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.age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7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B950-7426-4751-8A46-9DB083E9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sz="2800" dirty="0"/>
              <a:t>Examples of messages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F4E30-784E-4A95-A50D-444DD8D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CF1F-4B26-400E-839A-B24B83AC2126}" type="slidenum">
              <a:rPr lang="en-US" smtClean="0"/>
              <a:t>9</a:t>
            </a:fld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9C131D-0C16-4B53-9B8D-0C78A3D80FC6}"/>
              </a:ext>
            </a:extLst>
          </p:cNvPr>
          <p:cNvSpPr/>
          <p:nvPr/>
        </p:nvSpPr>
        <p:spPr>
          <a:xfrm>
            <a:off x="5278582" y="3004188"/>
            <a:ext cx="1034473" cy="4802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46C61-F88E-4DB2-87FE-07C64B237B67}"/>
              </a:ext>
            </a:extLst>
          </p:cNvPr>
          <p:cNvSpPr txBox="1"/>
          <p:nvPr/>
        </p:nvSpPr>
        <p:spPr>
          <a:xfrm>
            <a:off x="7795490" y="2505669"/>
            <a:ext cx="33897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"set"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"height"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1.80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CC06D2-ECB8-43E3-B1EF-C4E698D899DA}"/>
              </a:ext>
            </a:extLst>
          </p:cNvPr>
          <p:cNvSpPr txBox="1"/>
          <p:nvPr/>
        </p:nvSpPr>
        <p:spPr>
          <a:xfrm>
            <a:off x="1496291" y="3059668"/>
            <a:ext cx="3389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1.80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58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723</Words>
  <Application>Microsoft Office PowerPoint</Application>
  <PresentationFormat>Widescreen</PresentationFormat>
  <Paragraphs>118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GitHub</vt:lpstr>
      <vt:lpstr>Design</vt:lpstr>
      <vt:lpstr>Design</vt:lpstr>
      <vt:lpstr>Design</vt:lpstr>
      <vt:lpstr>Design</vt:lpstr>
      <vt:lpstr>Design Examples of messages</vt:lpstr>
      <vt:lpstr>Design Examples of messages</vt:lpstr>
      <vt:lpstr>Design Examples of messages</vt:lpstr>
      <vt:lpstr>Strength</vt:lpstr>
      <vt:lpstr>Weaknesses</vt:lpstr>
      <vt:lpstr>Run the example application</vt:lpstr>
      <vt:lpstr>PowerPoint Presentation</vt:lpstr>
      <vt:lpstr>Use as a library The example application</vt:lpstr>
      <vt:lpstr>Use as a library Install </vt:lpstr>
      <vt:lpstr>Use as a library Define an interface </vt:lpstr>
      <vt:lpstr>Use as a library Implement the interface </vt:lpstr>
      <vt:lpstr>Use as a library Create remote object &amp; bind </vt:lpstr>
      <vt:lpstr>Use as a library Lookup the remote object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 Report</dc:title>
  <dc:creator>Reza Sajedi</dc:creator>
  <cp:lastModifiedBy>Reza Sajedi</cp:lastModifiedBy>
  <cp:revision>34</cp:revision>
  <dcterms:created xsi:type="dcterms:W3CDTF">2021-12-22T18:33:22Z</dcterms:created>
  <dcterms:modified xsi:type="dcterms:W3CDTF">2021-12-23T04:36:02Z</dcterms:modified>
</cp:coreProperties>
</file>