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3190900" x="0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0.jp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95291" x="685800"/>
            <a:ext cy="936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1" sz="60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jQuery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5092026" x="4067175"/>
            <a:ext cy="1246199" cx="476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8B003F"/>
                </a:solidFill>
              </a:rPr>
              <a:t>Geraldine Macías</a:t>
            </a:r>
          </a:p>
          <a:p>
            <a:pPr rtl="0" lvl="0">
              <a:buNone/>
            </a:pPr>
            <a:r>
              <a:rPr lang="en">
                <a:solidFill>
                  <a:srgbClr val="8B003F"/>
                </a:solidFill>
              </a:rPr>
              <a:t>geral.oe@gmail.com</a:t>
            </a:r>
          </a:p>
          <a:p>
            <a:pPr rtl="0" lvl="0">
              <a:buNone/>
            </a:pPr>
            <a:r>
              <a:rPr lang="en">
                <a:solidFill>
                  <a:srgbClr val="8B003F"/>
                </a:solidFill>
              </a:rPr>
              <a:t>@geralOE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>
                <a:solidFill>
                  <a:srgbClr val="8B003F"/>
                </a:solidFill>
              </a:rPr>
              <a:t>FLISOL 2'013 Fac Ingeniería 26-abril-2013</a:t>
            </a:r>
          </a:p>
          <a:p>
            <a:pPr rtl="0" lvl="0">
              <a:buNone/>
            </a:pPr>
            <a:r>
              <a:rPr lang="en">
                <a:solidFill>
                  <a:srgbClr val="8B003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¿JavaScript?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1816775" x="298382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Lenguaje de programación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2920996" x="5946600"/>
            <a:ext cy="457200" cx="1845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interpretado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2341846" x="1540000"/>
            <a:ext cy="750600" cx="3071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dialecto del estándar ECMAScript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3092446" x="2186700"/>
            <a:ext cy="885900" cx="2883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orientado a objetos basado en prototipos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3795925" x="6074400"/>
            <a:ext cy="457200" cx="1589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imperativo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3916225" x="1344525"/>
            <a:ext cy="457200" cx="1364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dinámico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4523875" x="991100"/>
            <a:ext cy="818100" cx="6860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Está extendiendo su popularidad en plataformas móviles, apps web, locales, servidor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5186632" x="457200"/>
            <a:ext cy="1012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No hace falta instalar librerías adicionales para darle soporte, es multiplataforma y es rápido e incrustable (embeddable).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jQuery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Biblioteca JavaScript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Creada inicialmente por John Resig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Fue presentada el 14 de enero de 2006 en el BarCamp NYC.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jQuery es 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software libre y de código abierto(FLOSS)</a:t>
            </a: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, posee un doble licenciamiento bajo la Licencia MIT y la Licencia Pública General de GNU v2, permitiendo su uso en proyectos libres y privativos.</a:t>
            </a:r>
          </a:p>
          <a:p>
            <a:r>
              <a:t/>
            </a:r>
          </a:p>
          <a:p>
            <a:pPr rtl="0" lvl="0" indent="457200">
              <a:buNone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Versiones actuales:</a:t>
            </a:r>
          </a:p>
          <a:p>
            <a:pPr rtl="0" lvl="0" indent="457200" marL="457200">
              <a:buNone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-jQuery 1.9.1 (4 Febrero 2013)</a:t>
            </a:r>
          </a:p>
          <a:p>
            <a:pPr rtl="0" lvl="0" indent="457200" marL="457200">
              <a:buNone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-jQuery 2.0 (18 abril 2013) Sin soporte para IE 6, 7 y 8!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jQuery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
</a:t>
            </a:r>
          </a:p>
          <a:p>
            <a:pPr algn="ctr" rtl="0" lvl="0">
              <a:buNone/>
            </a:pPr>
            <a:r>
              <a:rPr sz="72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ejemplos!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8B003F"/>
                </a:solidFill>
              </a:rPr>
              <a:t>Firebug &amp; inspector de elementos google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Herramientas valiosas para </a:t>
            </a:r>
          </a:p>
          <a:p>
            <a:pPr rtl="0" lvl="0">
              <a:buNone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desarrollo web en Firefox y </a:t>
            </a:r>
          </a:p>
          <a:p>
            <a:pPr>
              <a:buNone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en Google Chrome</a:t>
            </a:r>
          </a:p>
        </p:txBody>
      </p:sp>
      <p:sp>
        <p:nvSpPr>
          <p:cNvPr id="72" name="Shape 72"/>
          <p:cNvSpPr/>
          <p:nvPr/>
        </p:nvSpPr>
        <p:spPr>
          <a:xfrm>
            <a:off y="1787378" x="4382525"/>
            <a:ext cy="2200424" cx="41069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y="4029095" x="315825"/>
            <a:ext cy="2538804" cx="472668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8B003F"/>
                </a:solidFill>
              </a:rPr>
              <a:t>Referencias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Mozilla Developer Network - JavaScript 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https://developer.mozilla.org/es/docs/JavaScript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jQuery http://api.jquery.com/ </a:t>
            </a:r>
          </a:p>
          <a:p>
            <a:pPr rtl="0" lvl="0">
              <a:buNone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	try jQuery, totalmente interactivo!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Codeacademy 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http://www.codecademy.com/tracks/jquery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Listas en google groups, 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jQuery-es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jQuery UI (interfaces de usuario) 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http://api.jqueryui.com/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jQuery Mobile 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http://jquerymobile.com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Dudas, problemas 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stackoverflow.com 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Montar ejemplos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 jsfiddle.net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Libro jQuery 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http://librojquery.com/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Libro DOM 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http://domenlightenment.com/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Control de versiones para Git: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 github.com, bitbucket.org</a:t>
            </a:r>
          </a:p>
          <a:p>
            <a:pPr rtl="0" lvl="0" indent="-342900" marL="457200">
              <a:buClr>
                <a:srgbClr val="8B003F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Ayuda en twitter? @</a:t>
            </a:r>
            <a:r>
              <a:rPr b="1" sz="1800" lang="en">
                <a:solidFill>
                  <a:srgbClr val="8B003F"/>
                </a:solidFill>
                <a:latin typeface="Verdana"/>
                <a:ea typeface="Verdana"/>
                <a:cs typeface="Verdana"/>
                <a:sym typeface="Verdana"/>
              </a:rPr>
              <a:t>ilovejQuery =)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