
<file path=[Content_Types].xml><?xml version="1.0" encoding="utf-8"?>
<Types xmlns="http://schemas.openxmlformats.org/package/2006/content-types">
  <Default Extension="rels" ContentType="application/vnd.openxmlformats-package.relationships+xml"/>
  <Default Extension="png" ContentType="image/png"/>
  <Default Extension="xml" ContentType="application/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notesSlides/notesSlide1.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7.xml" ContentType="application/vnd.openxmlformats-officedocument.presentationml.notesSlide+xml"/>
  <Override PartName="/ppt/notesSlides/notesSlide13.xml" ContentType="application/vnd.openxmlformats-officedocument.presentationml.notesSlide+xml"/>
  <Override PartName="/ppt/notesSlides/notesSlide3.xml" ContentType="application/vnd.openxmlformats-officedocument.presentationml.notesSlide+xml"/>
  <Override PartName="/ppt/notesSlides/notesSlide12.xml" ContentType="application/vnd.openxmlformats-officedocument.presentationml.notesSlide+xml"/>
  <Override PartName="/ppt/notesMasters/notesMaster1.xml" ContentType="application/vnd.openxmlformats-officedocument.presentationml.notesMaster+xml"/>
  <Override PartName="/ppt/presentation.xml" ContentType="application/vnd.openxmlformats-officedocument.presentationml.presentation.main+xml"/>
  <Override PartName="/ppt/presProps.xml" ContentType="application/vnd.openxmlformats-officedocument.presentationml.presProps+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slideMaster1.xml" ContentType="application/vnd.openxmlformats-officedocument.presentationml.slideMaster+xml"/>
  <Override PartName="/ppt/slides/slide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9.xml" ContentType="application/vnd.openxmlformats-officedocument.presentationml.slide+xml"/>
  <Override PartName="/ppt/slides/slide3.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4.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Types>
</file>

<file path=_rels/.rels><?xml version="1.0" encoding="UTF-8" standalone="yes"?><Relationships xmlns="http://schemas.openxmlformats.org/package/2006/relationships"><Relationship Target="ppt/presentation.xml" Type="http://schemas.openxmlformats.org/officeDocument/2006/relationships/officeDocument" Id="rId1"/></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aveSubsetFonts="1" autoCompressPictures="0" mc:PreserveAttributes="mv:*" mc:Ignorable="mv">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9144000"/>
  <p:notesSz cy="9144000" cx="6858000"/>
  <p:defaultText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Target="slides/slide13.xml" Type="http://schemas.openxmlformats.org/officeDocument/2006/relationships/slide" Id="rId18"/><Relationship Target="slides/slide12.xml" Type="http://schemas.openxmlformats.org/officeDocument/2006/relationships/slide" Id="rId17"/><Relationship Target="slides/slide11.xml" Type="http://schemas.openxmlformats.org/officeDocument/2006/relationships/slide" Id="rId16"/><Relationship Target="slides/slide10.xml" Type="http://schemas.openxmlformats.org/officeDocument/2006/relationships/slide" Id="rId15"/><Relationship Target="slides/slide9.xml" Type="http://schemas.openxmlformats.org/officeDocument/2006/relationships/slide" Id="rId14"/><Relationship Target="presProps.xml" Type="http://schemas.openxmlformats.org/officeDocument/2006/relationships/presProps" Id="rId2"/><Relationship Target="slides/slide7.xml" Type="http://schemas.openxmlformats.org/officeDocument/2006/relationships/slide" Id="rId12"/><Relationship Target="theme/theme1.xml" Type="http://schemas.openxmlformats.org/officeDocument/2006/relationships/theme" Id="rId1"/><Relationship Target="slides/slide8.xml" Type="http://schemas.openxmlformats.org/officeDocument/2006/relationships/slide" Id="rId13"/><Relationship Target="slideMasters/slideMaster1.xml" Type="http://schemas.openxmlformats.org/officeDocument/2006/relationships/slideMaster" Id="rId4"/><Relationship Target="slides/slide5.xml" Type="http://schemas.openxmlformats.org/officeDocument/2006/relationships/slide" Id="rId10"/><Relationship Target="tableStyles.xml" Type="http://schemas.openxmlformats.org/officeDocument/2006/relationships/tableStyles" Id="rId3"/><Relationship Target="slides/slide6.xml" Type="http://schemas.openxmlformats.org/officeDocument/2006/relationships/slide" Id="rId11"/><Relationship Target="slides/slide4.xml" Type="http://schemas.openxmlformats.org/officeDocument/2006/relationships/slide" Id="rId9"/><Relationship Target="slides/slide1.xml" Type="http://schemas.openxmlformats.org/officeDocument/2006/relationships/slide" Id="rId6"/><Relationship Target="notesMasters/notesMaster1.xml" Type="http://schemas.openxmlformats.org/officeDocument/2006/relationships/notesMaster" Id="rId5"/><Relationship Target="slides/slide3.xml" Type="http://schemas.openxmlformats.org/officeDocument/2006/relationships/slide" Id="rId8"/><Relationship Target="slides/slide2.xml" Type="http://schemas.openxmlformats.org/officeDocument/2006/relationships/slide" Id="rId7"/></Relationships>
</file>

<file path=ppt/notesMasters/_rels/notesMaster1.xml.rels><?xml version="1.0" encoding="UTF-8" standalone="yes"?><Relationships xmlns="http://schemas.openxmlformats.org/package/2006/relationships"><Relationship Target="../theme/theme2.xml" Type="http://schemas.openxmlformats.org/officeDocument/2006/relationships/theme" Id="rId1"/></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y="0" x="0"/>
          <a:ext cy="0" cx="0"/>
          <a:chOff y="0" x="0"/>
          <a:chExt cy="0" cx="0"/>
        </a:xfrm>
      </p:grpSpPr>
      <p:sp>
        <p:nvSpPr>
          <p:cNvPr id="2" name="Shape 2"/>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p:spPr>
      </p:sp>
      <p:sp>
        <p:nvSpPr>
          <p:cNvPr id="3" name="Shape 3"/>
          <p:cNvSpPr txBox="1"/>
          <p:nvPr>
            <p:ph idx="1" type="body"/>
          </p:nvPr>
        </p:nvSpPr>
        <p:spPr>
          <a:xfrm>
            <a:off y="4343400" x="685800"/>
            <a:ext cy="4114800" cx="5486399"/>
          </a:xfrm>
          <a:prstGeom prst="rect">
            <a:avLst/>
          </a:prstGeom>
        </p:spPr>
        <p:txBody>
          <a:bodyPr bIns="91425" rIns="91425" lIns="91425" tIns="91425" anchor="t" anchorCtr="0"/>
          <a:lstStyle>
            <a:lvl1pPr>
              <a:defRPr sz="1100"/>
            </a:lvl1pPr>
            <a:lvl2pPr>
              <a:defRPr sz="1100"/>
            </a:lvl2pPr>
            <a:lvl3pPr>
              <a:defRPr sz="1100"/>
            </a:lvl3pPr>
            <a:lvl4pPr>
              <a:defRPr sz="1100"/>
            </a:lvl4pPr>
            <a:lvl5pPr>
              <a:defRPr sz="1100"/>
            </a:lvl5pPr>
            <a:lvl6pPr>
              <a:defRPr sz="1100"/>
            </a:lvl6pPr>
            <a:lvl7pPr>
              <a:defRPr sz="1100"/>
            </a:lvl7pPr>
            <a:lvl8pPr>
              <a:defRPr sz="1100"/>
            </a:lvl8pPr>
            <a:lvl9pPr>
              <a:defRPr sz="1100"/>
            </a:lvl9pPr>
          </a:lstStyle>
          <a:p/>
        </p:txBody>
      </p:sp>
    </p:spTree>
  </p:cSld>
  <p:clrMap accent2="accent2" accent3="accent3" accent4="accent4" accent5="accent5" accent6="accent6" hlink="hlink" tx2="lt2" tx1="dk1" bg2="dk2" bg1="lt1" folHlink="folHlink" accent1="accent1"/>
</p:notesMaster>
</file>

<file path=ppt/notesSlides/_rels/notesSlide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1" name="Shape 41"/>
        <p:cNvGrpSpPr/>
        <p:nvPr/>
      </p:nvGrpSpPr>
      <p:grpSpPr>
        <a:xfrm>
          <a:off y="0" x="0"/>
          <a:ext cy="0" cx="0"/>
          <a:chOff y="0" x="0"/>
          <a:chExt cy="0" cx="0"/>
        </a:xfrm>
      </p:grpSpPr>
      <p:sp>
        <p:nvSpPr>
          <p:cNvPr id="42" name="Shape 42"/>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p:spPr>
      </p:sp>
      <p:sp>
        <p:nvSpPr>
          <p:cNvPr id="43" name="Shape 43"/>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7" name="Shape 97"/>
        <p:cNvGrpSpPr/>
        <p:nvPr/>
      </p:nvGrpSpPr>
      <p:grpSpPr>
        <a:xfrm>
          <a:off y="0" x="0"/>
          <a:ext cy="0" cx="0"/>
          <a:chOff y="0" x="0"/>
          <a:chExt cy="0" cx="0"/>
        </a:xfrm>
      </p:grpSpPr>
      <p:sp>
        <p:nvSpPr>
          <p:cNvPr id="98" name="Shape 98"/>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99" name="Shape 99"/>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04" name="Shape 104"/>
        <p:cNvGrpSpPr/>
        <p:nvPr/>
      </p:nvGrpSpPr>
      <p:grpSpPr>
        <a:xfrm>
          <a:off y="0" x="0"/>
          <a:ext cy="0" cx="0"/>
          <a:chOff y="0" x="0"/>
          <a:chExt cy="0" cx="0"/>
        </a:xfrm>
      </p:grpSpPr>
      <p:sp>
        <p:nvSpPr>
          <p:cNvPr id="105" name="Shape 105"/>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06" name="Shape 106"/>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11" name="Shape 111"/>
        <p:cNvGrpSpPr/>
        <p:nvPr/>
      </p:nvGrpSpPr>
      <p:grpSpPr>
        <a:xfrm>
          <a:off y="0" x="0"/>
          <a:ext cy="0" cx="0"/>
          <a:chOff y="0" x="0"/>
          <a:chExt cy="0" cx="0"/>
        </a:xfrm>
      </p:grpSpPr>
      <p:sp>
        <p:nvSpPr>
          <p:cNvPr id="112" name="Shape 112"/>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13" name="Shape 113"/>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17" name="Shape 117"/>
        <p:cNvGrpSpPr/>
        <p:nvPr/>
      </p:nvGrpSpPr>
      <p:grpSpPr>
        <a:xfrm>
          <a:off y="0" x="0"/>
          <a:ext cy="0" cx="0"/>
          <a:chOff y="0" x="0"/>
          <a:chExt cy="0" cx="0"/>
        </a:xfrm>
      </p:grpSpPr>
      <p:sp>
        <p:nvSpPr>
          <p:cNvPr id="118" name="Shape 118"/>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19" name="Shape 119"/>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7" name="Shape 47"/>
        <p:cNvGrpSpPr/>
        <p:nvPr/>
      </p:nvGrpSpPr>
      <p:grpSpPr>
        <a:xfrm>
          <a:off y="0" x="0"/>
          <a:ext cy="0" cx="0"/>
          <a:chOff y="0" x="0"/>
          <a:chExt cy="0" cx="0"/>
        </a:xfrm>
      </p:grpSpPr>
      <p:sp>
        <p:nvSpPr>
          <p:cNvPr id="48" name="Shape 48"/>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49" name="Shape 49"/>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3" name="Shape 53"/>
        <p:cNvGrpSpPr/>
        <p:nvPr/>
      </p:nvGrpSpPr>
      <p:grpSpPr>
        <a:xfrm>
          <a:off y="0" x="0"/>
          <a:ext cy="0" cx="0"/>
          <a:chOff y="0" x="0"/>
          <a:chExt cy="0" cx="0"/>
        </a:xfrm>
      </p:grpSpPr>
      <p:sp>
        <p:nvSpPr>
          <p:cNvPr id="54" name="Shape 54"/>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55" name="Shape 55"/>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9" name="Shape 59"/>
        <p:cNvGrpSpPr/>
        <p:nvPr/>
      </p:nvGrpSpPr>
      <p:grpSpPr>
        <a:xfrm>
          <a:off y="0" x="0"/>
          <a:ext cy="0" cx="0"/>
          <a:chOff y="0" x="0"/>
          <a:chExt cy="0" cx="0"/>
        </a:xfrm>
      </p:grpSpPr>
      <p:sp>
        <p:nvSpPr>
          <p:cNvPr id="60" name="Shape 60"/>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61" name="Shape 61"/>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5" name="Shape 65"/>
        <p:cNvGrpSpPr/>
        <p:nvPr/>
      </p:nvGrpSpPr>
      <p:grpSpPr>
        <a:xfrm>
          <a:off y="0" x="0"/>
          <a:ext cy="0" cx="0"/>
          <a:chOff y="0" x="0"/>
          <a:chExt cy="0" cx="0"/>
        </a:xfrm>
      </p:grpSpPr>
      <p:sp>
        <p:nvSpPr>
          <p:cNvPr id="66" name="Shape 66"/>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67" name="Shape 67"/>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1" name="Shape 71"/>
        <p:cNvGrpSpPr/>
        <p:nvPr/>
      </p:nvGrpSpPr>
      <p:grpSpPr>
        <a:xfrm>
          <a:off y="0" x="0"/>
          <a:ext cy="0" cx="0"/>
          <a:chOff y="0" x="0"/>
          <a:chExt cy="0" cx="0"/>
        </a:xfrm>
      </p:grpSpPr>
      <p:sp>
        <p:nvSpPr>
          <p:cNvPr id="72" name="Shape 72"/>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73" name="Shape 73"/>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7" name="Shape 77"/>
        <p:cNvGrpSpPr/>
        <p:nvPr/>
      </p:nvGrpSpPr>
      <p:grpSpPr>
        <a:xfrm>
          <a:off y="0" x="0"/>
          <a:ext cy="0" cx="0"/>
          <a:chOff y="0" x="0"/>
          <a:chExt cy="0" cx="0"/>
        </a:xfrm>
      </p:grpSpPr>
      <p:sp>
        <p:nvSpPr>
          <p:cNvPr id="78" name="Shape 78"/>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79" name="Shape 79"/>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5" name="Shape 85"/>
        <p:cNvGrpSpPr/>
        <p:nvPr/>
      </p:nvGrpSpPr>
      <p:grpSpPr>
        <a:xfrm>
          <a:off y="0" x="0"/>
          <a:ext cy="0" cx="0"/>
          <a:chOff y="0" x="0"/>
          <a:chExt cy="0" cx="0"/>
        </a:xfrm>
      </p:grpSpPr>
      <p:sp>
        <p:nvSpPr>
          <p:cNvPr id="86" name="Shape 86"/>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87" name="Shape 87"/>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1" name="Shape 91"/>
        <p:cNvGrpSpPr/>
        <p:nvPr/>
      </p:nvGrpSpPr>
      <p:grpSpPr>
        <a:xfrm>
          <a:off y="0" x="0"/>
          <a:ext cy="0" cx="0"/>
          <a:chOff y="0" x="0"/>
          <a:chExt cy="0" cx="0"/>
        </a:xfrm>
      </p:grpSpPr>
      <p:sp>
        <p:nvSpPr>
          <p:cNvPr id="92" name="Shape 92"/>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93" name="Shape 93"/>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slideLayouts/_rels/slideLayout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2.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3.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4.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5.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6.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title" type="title">
  <p:cSld name="title">
    <p:spTree>
      <p:nvGrpSpPr>
        <p:cNvPr id="7" name="Shape 7"/>
        <p:cNvGrpSpPr/>
        <p:nvPr/>
      </p:nvGrpSpPr>
      <p:grpSpPr>
        <a:xfrm>
          <a:off y="0" x="0"/>
          <a:ext cy="0" cx="0"/>
          <a:chOff y="0" x="0"/>
          <a:chExt cy="0" cx="0"/>
        </a:xfrm>
      </p:grpSpPr>
      <p:sp>
        <p:nvSpPr>
          <p:cNvPr id="8" name="Shape 8"/>
          <p:cNvSpPr/>
          <p:nvPr/>
        </p:nvSpPr>
        <p:spPr>
          <a:xfrm rot="10800000" flipH="1">
            <a:off y="3979800" x="0"/>
            <a:ext cy="2878199" cx="9144000"/>
          </a:xfrm>
          <a:prstGeom prst="rect">
            <a:avLst/>
          </a:prstGeom>
          <a:solidFill>
            <a:schemeClr val="lt1"/>
          </a:solidFill>
          <a:ln>
            <a:noFill/>
          </a:ln>
        </p:spPr>
        <p:txBody>
          <a:bodyPr bIns="45700" rIns="91425" lIns="91425" tIns="45700" anchor="ctr" anchorCtr="0">
            <a:noAutofit/>
          </a:bodyPr>
          <a:lstStyle/>
          <a:p/>
        </p:txBody>
      </p:sp>
      <p:sp>
        <p:nvSpPr>
          <p:cNvPr id="9" name="Shape 9"/>
          <p:cNvSpPr/>
          <p:nvPr/>
        </p:nvSpPr>
        <p:spPr>
          <a:xfrm>
            <a:off y="3190900" x="0"/>
            <a:ext cy="790108" cx="4617372"/>
          </a:xfrm>
          <a:custGeom>
            <a:pathLst>
              <a:path w="4617373" extrusionOk="0" h="1108924">
                <a:moveTo>
                  <a:pt y="1108924" x="1199"/>
                </a:moveTo>
                <a:lnTo>
                  <a:pt y="1108924" x="4617373"/>
                </a:lnTo>
                <a:lnTo>
                  <a:pt y="0" x="0"/>
                </a:lnTo>
                <a:cubicBezTo>
                  <a:pt y="369641" x="400"/>
                  <a:pt y="739283" x="799"/>
                  <a:pt y="1108924" x="1199"/>
                </a:cubicBezTo>
                <a:close/>
              </a:path>
            </a:pathLst>
          </a:custGeom>
          <a:solidFill>
            <a:srgbClr val="FFFFFF">
              <a:alpha val="6666"/>
            </a:srgbClr>
          </a:solidFill>
          <a:ln>
            <a:noFill/>
          </a:ln>
        </p:spPr>
        <p:txBody>
          <a:bodyPr bIns="45700" rIns="91425" lIns="91425" tIns="45700" anchor="ctr" anchorCtr="0">
            <a:noAutofit/>
          </a:bodyPr>
          <a:lstStyle/>
          <a:p/>
        </p:txBody>
      </p:sp>
      <p:sp>
        <p:nvSpPr>
          <p:cNvPr id="10" name="Shape 10"/>
          <p:cNvSpPr/>
          <p:nvPr/>
        </p:nvSpPr>
        <p:spPr>
          <a:xfrm rot="10800000" flipH="1">
            <a:off y="3980458" x="0"/>
            <a:ext cy="759612" cx="4617372"/>
          </a:xfrm>
          <a:custGeom>
            <a:pathLst>
              <a:path w="4617373" extrusionOk="0" h="1108924">
                <a:moveTo>
                  <a:pt y="1108924" x="1199"/>
                </a:moveTo>
                <a:lnTo>
                  <a:pt y="1108924" x="4617373"/>
                </a:lnTo>
                <a:lnTo>
                  <a:pt y="0" x="0"/>
                </a:lnTo>
                <a:cubicBezTo>
                  <a:pt y="369641" x="400"/>
                  <a:pt y="739283" x="799"/>
                  <a:pt y="1108924" x="1199"/>
                </a:cubicBezTo>
                <a:close/>
              </a:path>
            </a:pathLst>
          </a:custGeom>
          <a:solidFill>
            <a:schemeClr val="dk1">
              <a:alpha val="7843"/>
            </a:schemeClr>
          </a:solidFill>
          <a:ln>
            <a:noFill/>
          </a:ln>
        </p:spPr>
        <p:txBody>
          <a:bodyPr bIns="45700" rIns="91425" lIns="91425" tIns="45700" anchor="ctr" anchorCtr="0">
            <a:noAutofit/>
          </a:bodyPr>
          <a:lstStyle/>
          <a:p/>
        </p:txBody>
      </p:sp>
      <p:sp>
        <p:nvSpPr>
          <p:cNvPr id="11" name="Shape 11"/>
          <p:cNvSpPr txBox="1"/>
          <p:nvPr>
            <p:ph type="ctrTitle"/>
          </p:nvPr>
        </p:nvSpPr>
        <p:spPr>
          <a:xfrm>
            <a:off y="2329190" x="685800"/>
            <a:ext cy="1650599" cx="7772400"/>
          </a:xfrm>
          <a:prstGeom prst="rect">
            <a:avLst/>
          </a:prstGeom>
          <a:noFill/>
          <a:ln>
            <a:noFill/>
          </a:ln>
        </p:spPr>
        <p:txBody>
          <a:bodyPr bIns="91425" rIns="91425" lIns="91425" tIns="91425" anchor="b" anchorCtr="0"/>
          <a:lstStyle>
            <a:lvl1pPr algn="ctr" rtl="0" indent="304800" marL="0">
              <a:spcBef>
                <a:spcPts val="0"/>
              </a:spcBef>
              <a:buClr>
                <a:schemeClr val="lt1"/>
              </a:buClr>
              <a:buSzPct val="100000"/>
              <a:buFont typeface="Georgia"/>
              <a:buNone/>
              <a:defRPr strike="noStrike" u="none" b="0" cap="none" baseline="0" sz="4800" i="0">
                <a:solidFill>
                  <a:schemeClr val="lt1"/>
                </a:solidFill>
                <a:latin typeface="Georgia"/>
                <a:ea typeface="Georgia"/>
                <a:cs typeface="Georgia"/>
                <a:sym typeface="Georgia"/>
              </a:defRPr>
            </a:lvl1pPr>
            <a:lvl2pPr algn="ctr" rtl="0" indent="304800" marL="0">
              <a:spcBef>
                <a:spcPts val="0"/>
              </a:spcBef>
              <a:buClr>
                <a:schemeClr val="lt1"/>
              </a:buClr>
              <a:buSzPct val="100000"/>
              <a:buFont typeface="Georgia"/>
              <a:buNone/>
              <a:defRPr strike="noStrike" u="none" b="0" cap="none" baseline="0" sz="4800" i="0">
                <a:solidFill>
                  <a:schemeClr val="lt1"/>
                </a:solidFill>
                <a:latin typeface="Georgia"/>
                <a:ea typeface="Georgia"/>
                <a:cs typeface="Georgia"/>
                <a:sym typeface="Georgia"/>
              </a:defRPr>
            </a:lvl2pPr>
            <a:lvl3pPr algn="ctr" rtl="0" indent="304800" marL="0">
              <a:spcBef>
                <a:spcPts val="0"/>
              </a:spcBef>
              <a:buClr>
                <a:schemeClr val="lt1"/>
              </a:buClr>
              <a:buSzPct val="100000"/>
              <a:buFont typeface="Georgia"/>
              <a:buNone/>
              <a:defRPr strike="noStrike" u="none" b="0" cap="none" baseline="0" sz="4800" i="0">
                <a:solidFill>
                  <a:schemeClr val="lt1"/>
                </a:solidFill>
                <a:latin typeface="Georgia"/>
                <a:ea typeface="Georgia"/>
                <a:cs typeface="Georgia"/>
                <a:sym typeface="Georgia"/>
              </a:defRPr>
            </a:lvl3pPr>
            <a:lvl4pPr algn="ctr" rtl="0" indent="304800" marL="0">
              <a:spcBef>
                <a:spcPts val="0"/>
              </a:spcBef>
              <a:buClr>
                <a:schemeClr val="lt1"/>
              </a:buClr>
              <a:buSzPct val="100000"/>
              <a:buFont typeface="Georgia"/>
              <a:buNone/>
              <a:defRPr strike="noStrike" u="none" b="0" cap="none" baseline="0" sz="4800" i="0">
                <a:solidFill>
                  <a:schemeClr val="lt1"/>
                </a:solidFill>
                <a:latin typeface="Georgia"/>
                <a:ea typeface="Georgia"/>
                <a:cs typeface="Georgia"/>
                <a:sym typeface="Georgia"/>
              </a:defRPr>
            </a:lvl4pPr>
            <a:lvl5pPr algn="ctr" rtl="0" indent="304800" marL="0">
              <a:spcBef>
                <a:spcPts val="0"/>
              </a:spcBef>
              <a:buClr>
                <a:schemeClr val="lt1"/>
              </a:buClr>
              <a:buSzPct val="100000"/>
              <a:buFont typeface="Georgia"/>
              <a:buNone/>
              <a:defRPr strike="noStrike" u="none" b="0" cap="none" baseline="0" sz="4800" i="0">
                <a:solidFill>
                  <a:schemeClr val="lt1"/>
                </a:solidFill>
                <a:latin typeface="Georgia"/>
                <a:ea typeface="Georgia"/>
                <a:cs typeface="Georgia"/>
                <a:sym typeface="Georgia"/>
              </a:defRPr>
            </a:lvl5pPr>
            <a:lvl6pPr algn="ctr" rtl="0" indent="304800" marL="0">
              <a:spcBef>
                <a:spcPts val="0"/>
              </a:spcBef>
              <a:buClr>
                <a:schemeClr val="lt1"/>
              </a:buClr>
              <a:buSzPct val="100000"/>
              <a:buFont typeface="Georgia"/>
              <a:buNone/>
              <a:defRPr strike="noStrike" u="none" b="0" cap="none" baseline="0" sz="4800" i="0">
                <a:solidFill>
                  <a:schemeClr val="lt1"/>
                </a:solidFill>
                <a:latin typeface="Georgia"/>
                <a:ea typeface="Georgia"/>
                <a:cs typeface="Georgia"/>
                <a:sym typeface="Georgia"/>
              </a:defRPr>
            </a:lvl6pPr>
            <a:lvl7pPr algn="ctr" rtl="0" indent="304800" marL="0">
              <a:spcBef>
                <a:spcPts val="0"/>
              </a:spcBef>
              <a:buClr>
                <a:schemeClr val="lt1"/>
              </a:buClr>
              <a:buSzPct val="100000"/>
              <a:buFont typeface="Georgia"/>
              <a:buNone/>
              <a:defRPr strike="noStrike" u="none" b="0" cap="none" baseline="0" sz="4800" i="0">
                <a:solidFill>
                  <a:schemeClr val="lt1"/>
                </a:solidFill>
                <a:latin typeface="Georgia"/>
                <a:ea typeface="Georgia"/>
                <a:cs typeface="Georgia"/>
                <a:sym typeface="Georgia"/>
              </a:defRPr>
            </a:lvl7pPr>
            <a:lvl8pPr algn="ctr" rtl="0" indent="304800" marL="0">
              <a:spcBef>
                <a:spcPts val="0"/>
              </a:spcBef>
              <a:buClr>
                <a:schemeClr val="lt1"/>
              </a:buClr>
              <a:buSzPct val="100000"/>
              <a:buFont typeface="Georgia"/>
              <a:buNone/>
              <a:defRPr strike="noStrike" u="none" b="0" cap="none" baseline="0" sz="4800" i="0">
                <a:solidFill>
                  <a:schemeClr val="lt1"/>
                </a:solidFill>
                <a:latin typeface="Georgia"/>
                <a:ea typeface="Georgia"/>
                <a:cs typeface="Georgia"/>
                <a:sym typeface="Georgia"/>
              </a:defRPr>
            </a:lvl8pPr>
            <a:lvl9pPr algn="ctr" rtl="0" indent="304800" marL="0">
              <a:spcBef>
                <a:spcPts val="0"/>
              </a:spcBef>
              <a:buClr>
                <a:schemeClr val="lt1"/>
              </a:buClr>
              <a:buSzPct val="100000"/>
              <a:buFont typeface="Georgia"/>
              <a:buNone/>
              <a:defRPr strike="noStrike" u="none" b="0" cap="none" baseline="0" sz="4800" i="0">
                <a:solidFill>
                  <a:schemeClr val="lt1"/>
                </a:solidFill>
                <a:latin typeface="Georgia"/>
                <a:ea typeface="Georgia"/>
                <a:cs typeface="Georgia"/>
                <a:sym typeface="Georgia"/>
              </a:defRPr>
            </a:lvl9pPr>
          </a:lstStyle>
          <a:p/>
        </p:txBody>
      </p:sp>
      <p:sp>
        <p:nvSpPr>
          <p:cNvPr id="12" name="Shape 12"/>
          <p:cNvSpPr txBox="1"/>
          <p:nvPr>
            <p:ph idx="1" type="subTitle"/>
          </p:nvPr>
        </p:nvSpPr>
        <p:spPr>
          <a:xfrm>
            <a:off y="4124476" x="685800"/>
            <a:ext cy="888899" cx="7772400"/>
          </a:xfrm>
          <a:prstGeom prst="rect">
            <a:avLst/>
          </a:prstGeom>
          <a:noFill/>
          <a:ln>
            <a:noFill/>
          </a:ln>
        </p:spPr>
        <p:txBody>
          <a:bodyPr bIns="91425" rIns="91425" lIns="91425" tIns="91425" anchor="t" anchorCtr="0"/>
          <a:lstStyle>
            <a:lvl1pPr algn="ctr" rtl="0" indent="152400" marL="0">
              <a:spcBef>
                <a:spcPts val="0"/>
              </a:spcBef>
              <a:buClr>
                <a:schemeClr val="dk2"/>
              </a:buClr>
              <a:buSzPct val="100000"/>
              <a:buFont typeface="Georgia"/>
              <a:buNone/>
              <a:defRPr strike="noStrike" u="none" b="0" cap="none" baseline="0" sz="2400" i="1">
                <a:solidFill>
                  <a:schemeClr val="dk2"/>
                </a:solidFill>
                <a:latin typeface="Georgia"/>
                <a:ea typeface="Georgia"/>
                <a:cs typeface="Georgia"/>
                <a:sym typeface="Georgia"/>
              </a:defRPr>
            </a:lvl1pPr>
            <a:lvl2pPr algn="ctr" rtl="0" indent="152400" marL="0">
              <a:spcBef>
                <a:spcPts val="0"/>
              </a:spcBef>
              <a:buClr>
                <a:schemeClr val="dk2"/>
              </a:buClr>
              <a:buSzPct val="100000"/>
              <a:buFont typeface="Georgia"/>
              <a:buNone/>
              <a:defRPr strike="noStrike" u="none" b="0" cap="none" baseline="0" sz="2400" i="1">
                <a:solidFill>
                  <a:schemeClr val="dk2"/>
                </a:solidFill>
                <a:latin typeface="Georgia"/>
                <a:ea typeface="Georgia"/>
                <a:cs typeface="Georgia"/>
                <a:sym typeface="Georgia"/>
              </a:defRPr>
            </a:lvl2pPr>
            <a:lvl3pPr algn="ctr" rtl="0" indent="152400" marL="0">
              <a:spcBef>
                <a:spcPts val="0"/>
              </a:spcBef>
              <a:buClr>
                <a:schemeClr val="dk2"/>
              </a:buClr>
              <a:buSzPct val="100000"/>
              <a:buFont typeface="Georgia"/>
              <a:buNone/>
              <a:defRPr strike="noStrike" u="none" b="0" cap="none" baseline="0" sz="2400" i="1">
                <a:solidFill>
                  <a:schemeClr val="dk2"/>
                </a:solidFill>
                <a:latin typeface="Georgia"/>
                <a:ea typeface="Georgia"/>
                <a:cs typeface="Georgia"/>
                <a:sym typeface="Georgia"/>
              </a:defRPr>
            </a:lvl3pPr>
            <a:lvl4pPr algn="ctr" rtl="0" indent="152400" marL="0">
              <a:spcBef>
                <a:spcPts val="0"/>
              </a:spcBef>
              <a:buClr>
                <a:schemeClr val="dk2"/>
              </a:buClr>
              <a:buSzPct val="100000"/>
              <a:buFont typeface="Georgia"/>
              <a:buNone/>
              <a:defRPr strike="noStrike" u="none" b="0" cap="none" baseline="0" sz="2400" i="1">
                <a:solidFill>
                  <a:schemeClr val="dk2"/>
                </a:solidFill>
                <a:latin typeface="Georgia"/>
                <a:ea typeface="Georgia"/>
                <a:cs typeface="Georgia"/>
                <a:sym typeface="Georgia"/>
              </a:defRPr>
            </a:lvl4pPr>
            <a:lvl5pPr algn="ctr" rtl="0" indent="152400" marL="0">
              <a:spcBef>
                <a:spcPts val="0"/>
              </a:spcBef>
              <a:buClr>
                <a:schemeClr val="dk2"/>
              </a:buClr>
              <a:buSzPct val="100000"/>
              <a:buFont typeface="Georgia"/>
              <a:buNone/>
              <a:defRPr strike="noStrike" u="none" b="0" cap="none" baseline="0" sz="2400" i="1">
                <a:solidFill>
                  <a:schemeClr val="dk2"/>
                </a:solidFill>
                <a:latin typeface="Georgia"/>
                <a:ea typeface="Georgia"/>
                <a:cs typeface="Georgia"/>
                <a:sym typeface="Georgia"/>
              </a:defRPr>
            </a:lvl5pPr>
            <a:lvl6pPr algn="ctr" rtl="0" indent="152400" marL="0">
              <a:spcBef>
                <a:spcPts val="0"/>
              </a:spcBef>
              <a:buClr>
                <a:schemeClr val="dk2"/>
              </a:buClr>
              <a:buSzPct val="100000"/>
              <a:buFont typeface="Georgia"/>
              <a:buNone/>
              <a:defRPr strike="noStrike" u="none" b="0" cap="none" baseline="0" sz="2400" i="1">
                <a:solidFill>
                  <a:schemeClr val="dk2"/>
                </a:solidFill>
                <a:latin typeface="Georgia"/>
                <a:ea typeface="Georgia"/>
                <a:cs typeface="Georgia"/>
                <a:sym typeface="Georgia"/>
              </a:defRPr>
            </a:lvl6pPr>
            <a:lvl7pPr algn="ctr" rtl="0" indent="152400" marL="0">
              <a:spcBef>
                <a:spcPts val="0"/>
              </a:spcBef>
              <a:buClr>
                <a:schemeClr val="dk2"/>
              </a:buClr>
              <a:buSzPct val="100000"/>
              <a:buFont typeface="Georgia"/>
              <a:buNone/>
              <a:defRPr strike="noStrike" u="none" b="0" cap="none" baseline="0" sz="2400" i="1">
                <a:solidFill>
                  <a:schemeClr val="dk2"/>
                </a:solidFill>
                <a:latin typeface="Georgia"/>
                <a:ea typeface="Georgia"/>
                <a:cs typeface="Georgia"/>
                <a:sym typeface="Georgia"/>
              </a:defRPr>
            </a:lvl7pPr>
            <a:lvl8pPr algn="ctr" rtl="0" indent="152400" marL="0">
              <a:spcBef>
                <a:spcPts val="0"/>
              </a:spcBef>
              <a:buClr>
                <a:schemeClr val="dk2"/>
              </a:buClr>
              <a:buSzPct val="100000"/>
              <a:buFont typeface="Georgia"/>
              <a:buNone/>
              <a:defRPr strike="noStrike" u="none" b="0" cap="none" baseline="0" sz="2400" i="1">
                <a:solidFill>
                  <a:schemeClr val="dk2"/>
                </a:solidFill>
                <a:latin typeface="Georgia"/>
                <a:ea typeface="Georgia"/>
                <a:cs typeface="Georgia"/>
                <a:sym typeface="Georgia"/>
              </a:defRPr>
            </a:lvl8pPr>
            <a:lvl9pPr algn="ctr" rtl="0" indent="152400" marL="0">
              <a:spcBef>
                <a:spcPts val="0"/>
              </a:spcBef>
              <a:buClr>
                <a:schemeClr val="dk2"/>
              </a:buClr>
              <a:buSzPct val="100000"/>
              <a:buFont typeface="Georgia"/>
              <a:buNone/>
              <a:defRPr strike="noStrike" u="none" b="0" cap="none" baseline="0" sz="2400" i="1">
                <a:solidFill>
                  <a:schemeClr val="dk2"/>
                </a:solidFill>
                <a:latin typeface="Georgia"/>
                <a:ea typeface="Georgia"/>
                <a:cs typeface="Georgia"/>
                <a:sym typeface="Georgia"/>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tx" type="tx">
  <p:cSld name="tx">
    <p:spTree>
      <p:nvGrpSpPr>
        <p:cNvPr id="13" name="Shape 13"/>
        <p:cNvGrpSpPr/>
        <p:nvPr/>
      </p:nvGrpSpPr>
      <p:grpSpPr>
        <a:xfrm>
          <a:off y="0" x="0"/>
          <a:ext cy="0" cx="0"/>
          <a:chOff y="0" x="0"/>
          <a:chExt cy="0" cx="0"/>
        </a:xfrm>
      </p:grpSpPr>
      <p:sp>
        <p:nvSpPr>
          <p:cNvPr id="14" name="Shape 14"/>
          <p:cNvSpPr/>
          <p:nvPr/>
        </p:nvSpPr>
        <p:spPr>
          <a:xfrm rot="10800000" flipH="1">
            <a:off y="1550999" x="0"/>
            <a:ext cy="5307000" cx="9144000"/>
          </a:xfrm>
          <a:prstGeom prst="rect">
            <a:avLst/>
          </a:prstGeom>
          <a:solidFill>
            <a:schemeClr val="lt1"/>
          </a:solidFill>
          <a:ln>
            <a:noFill/>
          </a:ln>
        </p:spPr>
        <p:txBody>
          <a:bodyPr bIns="45700" rIns="91425" lIns="91425" tIns="45700" anchor="ctr" anchorCtr="0">
            <a:noAutofit/>
          </a:bodyPr>
          <a:lstStyle/>
          <a:p/>
        </p:txBody>
      </p:sp>
      <p:sp>
        <p:nvSpPr>
          <p:cNvPr id="15" name="Shape 15"/>
          <p:cNvSpPr/>
          <p:nvPr/>
        </p:nvSpPr>
        <p:spPr>
          <a:xfrm flipH="1">
            <a:off y="761799" x="4526627"/>
            <a:ext cy="790108" cx="4617372"/>
          </a:xfrm>
          <a:custGeom>
            <a:pathLst>
              <a:path w="4617373" extrusionOk="0" h="1108924">
                <a:moveTo>
                  <a:pt y="1108924" x="1199"/>
                </a:moveTo>
                <a:lnTo>
                  <a:pt y="1108924" x="4617373"/>
                </a:lnTo>
                <a:lnTo>
                  <a:pt y="0" x="0"/>
                </a:lnTo>
                <a:cubicBezTo>
                  <a:pt y="369641" x="400"/>
                  <a:pt y="739283" x="799"/>
                  <a:pt y="1108924" x="1199"/>
                </a:cubicBezTo>
                <a:close/>
              </a:path>
            </a:pathLst>
          </a:custGeom>
          <a:solidFill>
            <a:srgbClr val="FFFFFF">
              <a:alpha val="6666"/>
            </a:srgbClr>
          </a:solidFill>
          <a:ln>
            <a:noFill/>
          </a:ln>
        </p:spPr>
        <p:txBody>
          <a:bodyPr bIns="45700" rIns="91425" lIns="91425" tIns="45700" anchor="ctr" anchorCtr="0">
            <a:noAutofit/>
          </a:bodyPr>
          <a:lstStyle/>
          <a:p/>
        </p:txBody>
      </p:sp>
      <p:sp>
        <p:nvSpPr>
          <p:cNvPr id="16" name="Shape 16"/>
          <p:cNvSpPr/>
          <p:nvPr/>
        </p:nvSpPr>
        <p:spPr>
          <a:xfrm rot="10800000">
            <a:off y="1551358" x="4526627"/>
            <a:ext cy="759612" cx="4617372"/>
          </a:xfrm>
          <a:custGeom>
            <a:pathLst>
              <a:path w="4617373" extrusionOk="0" h="1108924">
                <a:moveTo>
                  <a:pt y="1108924" x="1199"/>
                </a:moveTo>
                <a:lnTo>
                  <a:pt y="1108924" x="4617373"/>
                </a:lnTo>
                <a:lnTo>
                  <a:pt y="0" x="0"/>
                </a:lnTo>
                <a:cubicBezTo>
                  <a:pt y="369641" x="400"/>
                  <a:pt y="739283" x="799"/>
                  <a:pt y="1108924" x="1199"/>
                </a:cubicBezTo>
                <a:close/>
              </a:path>
            </a:pathLst>
          </a:custGeom>
          <a:solidFill>
            <a:schemeClr val="dk1">
              <a:alpha val="7843"/>
            </a:schemeClr>
          </a:solidFill>
          <a:ln>
            <a:noFill/>
          </a:ln>
        </p:spPr>
        <p:txBody>
          <a:bodyPr bIns="45700" rIns="91425" lIns="91425" tIns="45700" anchor="ctr" anchorCtr="0">
            <a:noAutofit/>
          </a:bodyPr>
          <a:lstStyle/>
          <a:p/>
        </p:txBody>
      </p:sp>
      <p:sp>
        <p:nvSpPr>
          <p:cNvPr id="17" name="Shape 17"/>
          <p:cNvSpPr txBox="1"/>
          <p:nvPr>
            <p:ph type="title"/>
          </p:nvPr>
        </p:nvSpPr>
        <p:spPr>
          <a:xfrm>
            <a:off y="274637" x="457200"/>
            <a:ext cy="1143000" cx="8229600"/>
          </a:xfrm>
          <a:prstGeom prst="rect">
            <a:avLst/>
          </a:prstGeom>
          <a:noFill/>
          <a:ln>
            <a:noFill/>
          </a:ln>
        </p:spPr>
        <p:txBody>
          <a:bodyPr bIns="91425" rIns="91425" lIns="91425" tIns="91425" anchor="ctr" anchorCtr="0"/>
          <a:lstStyle>
            <a:lvl1pPr algn="l" rtl="0">
              <a:spcBef>
                <a:spcPts val="0"/>
              </a:spcBef>
              <a:buSzPct val="100000"/>
              <a:buFont typeface="Georgia"/>
              <a:buNone/>
              <a:defRPr b="0" sz="4800">
                <a:solidFill>
                  <a:schemeClr val="lt1"/>
                </a:solidFill>
                <a:latin typeface="Georgia"/>
                <a:ea typeface="Georgia"/>
                <a:cs typeface="Georgia"/>
                <a:sym typeface="Georgia"/>
              </a:defRPr>
            </a:lvl1pPr>
            <a:lvl2pPr algn="l" rtl="0">
              <a:spcBef>
                <a:spcPts val="0"/>
              </a:spcBef>
              <a:buSzPct val="100000"/>
              <a:buFont typeface="Georgia"/>
              <a:buNone/>
              <a:defRPr b="0" sz="4800">
                <a:solidFill>
                  <a:schemeClr val="lt1"/>
                </a:solidFill>
                <a:latin typeface="Georgia"/>
                <a:ea typeface="Georgia"/>
                <a:cs typeface="Georgia"/>
                <a:sym typeface="Georgia"/>
              </a:defRPr>
            </a:lvl2pPr>
            <a:lvl3pPr algn="l" rtl="0">
              <a:spcBef>
                <a:spcPts val="0"/>
              </a:spcBef>
              <a:buSzPct val="100000"/>
              <a:buFont typeface="Georgia"/>
              <a:buNone/>
              <a:defRPr b="0" sz="4800">
                <a:solidFill>
                  <a:schemeClr val="lt1"/>
                </a:solidFill>
                <a:latin typeface="Georgia"/>
                <a:ea typeface="Georgia"/>
                <a:cs typeface="Georgia"/>
                <a:sym typeface="Georgia"/>
              </a:defRPr>
            </a:lvl3pPr>
            <a:lvl4pPr algn="l" rtl="0">
              <a:spcBef>
                <a:spcPts val="0"/>
              </a:spcBef>
              <a:buSzPct val="100000"/>
              <a:buFont typeface="Georgia"/>
              <a:buNone/>
              <a:defRPr b="0" sz="4800">
                <a:solidFill>
                  <a:schemeClr val="lt1"/>
                </a:solidFill>
                <a:latin typeface="Georgia"/>
                <a:ea typeface="Georgia"/>
                <a:cs typeface="Georgia"/>
                <a:sym typeface="Georgia"/>
              </a:defRPr>
            </a:lvl4pPr>
            <a:lvl5pPr algn="l" rtl="0">
              <a:spcBef>
                <a:spcPts val="0"/>
              </a:spcBef>
              <a:buSzPct val="100000"/>
              <a:buFont typeface="Georgia"/>
              <a:buNone/>
              <a:defRPr b="0" sz="4800">
                <a:solidFill>
                  <a:schemeClr val="lt1"/>
                </a:solidFill>
                <a:latin typeface="Georgia"/>
                <a:ea typeface="Georgia"/>
                <a:cs typeface="Georgia"/>
                <a:sym typeface="Georgia"/>
              </a:defRPr>
            </a:lvl5pPr>
            <a:lvl6pPr algn="l" rtl="0">
              <a:spcBef>
                <a:spcPts val="0"/>
              </a:spcBef>
              <a:buSzPct val="100000"/>
              <a:buFont typeface="Georgia"/>
              <a:buNone/>
              <a:defRPr b="0" sz="4800">
                <a:solidFill>
                  <a:schemeClr val="lt1"/>
                </a:solidFill>
                <a:latin typeface="Georgia"/>
                <a:ea typeface="Georgia"/>
                <a:cs typeface="Georgia"/>
                <a:sym typeface="Georgia"/>
              </a:defRPr>
            </a:lvl6pPr>
            <a:lvl7pPr algn="l" rtl="0">
              <a:spcBef>
                <a:spcPts val="0"/>
              </a:spcBef>
              <a:buSzPct val="100000"/>
              <a:buFont typeface="Georgia"/>
              <a:buNone/>
              <a:defRPr b="0" sz="4800">
                <a:solidFill>
                  <a:schemeClr val="lt1"/>
                </a:solidFill>
                <a:latin typeface="Georgia"/>
                <a:ea typeface="Georgia"/>
                <a:cs typeface="Georgia"/>
                <a:sym typeface="Georgia"/>
              </a:defRPr>
            </a:lvl7pPr>
            <a:lvl8pPr algn="l" rtl="0">
              <a:spcBef>
                <a:spcPts val="0"/>
              </a:spcBef>
              <a:buSzPct val="100000"/>
              <a:buFont typeface="Georgia"/>
              <a:buNone/>
              <a:defRPr b="0" sz="4800">
                <a:solidFill>
                  <a:schemeClr val="lt1"/>
                </a:solidFill>
                <a:latin typeface="Georgia"/>
                <a:ea typeface="Georgia"/>
                <a:cs typeface="Georgia"/>
                <a:sym typeface="Georgia"/>
              </a:defRPr>
            </a:lvl8pPr>
            <a:lvl9pPr algn="l" rtl="0">
              <a:spcBef>
                <a:spcPts val="0"/>
              </a:spcBef>
              <a:buSzPct val="100000"/>
              <a:buFont typeface="Georgia"/>
              <a:buNone/>
              <a:defRPr b="0" sz="4800">
                <a:solidFill>
                  <a:schemeClr val="lt1"/>
                </a:solidFill>
                <a:latin typeface="Georgia"/>
                <a:ea typeface="Georgia"/>
                <a:cs typeface="Georgia"/>
                <a:sym typeface="Georgia"/>
              </a:defRPr>
            </a:lvl9pPr>
          </a:lstStyle>
          <a:p/>
        </p:txBody>
      </p:sp>
      <p:sp>
        <p:nvSpPr>
          <p:cNvPr id="18" name="Shape 18"/>
          <p:cNvSpPr txBox="1"/>
          <p:nvPr>
            <p:ph idx="1" type="body"/>
          </p:nvPr>
        </p:nvSpPr>
        <p:spPr>
          <a:xfrm>
            <a:off y="1600200" x="457200"/>
            <a:ext cy="4967700" cx="8229600"/>
          </a:xfrm>
          <a:prstGeom prst="rect">
            <a:avLst/>
          </a:prstGeom>
          <a:noFill/>
          <a:ln>
            <a:noFill/>
          </a:ln>
        </p:spPr>
        <p:txBody>
          <a:bodyPr bIns="91425" rIns="91425" lIns="91425" tIns="91425" anchor="t" anchorCtr="0"/>
          <a:lstStyle>
            <a:lvl1pPr rtl="0">
              <a:defRPr/>
            </a:lvl1pPr>
            <a:lvl2pPr rtl="0">
              <a:defRPr/>
            </a:lvl2pPr>
            <a:lvl3pPr rtl="0">
              <a:defRPr/>
            </a:lvl3pPr>
            <a:lvl4pPr rtl="0">
              <a:defRPr/>
            </a:lvl4pPr>
            <a:lvl5pPr rtl="0">
              <a:defRPr sz="1800"/>
            </a:lvl5pPr>
            <a:lvl6pPr rtl="0">
              <a:defRPr sz="1800"/>
            </a:lvl6pPr>
            <a:lvl7pPr rtl="0">
              <a:defRPr sz="1800"/>
            </a:lvl7pPr>
            <a:lvl8pPr rtl="0">
              <a:defRPr sz="1800"/>
            </a:lvl8pPr>
            <a:lvl9pPr rtl="0">
              <a:defRPr sz="18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twoColTx" type="twoColTx">
  <p:cSld name="twoColTx">
    <p:spTree>
      <p:nvGrpSpPr>
        <p:cNvPr id="19" name="Shape 19"/>
        <p:cNvGrpSpPr/>
        <p:nvPr/>
      </p:nvGrpSpPr>
      <p:grpSpPr>
        <a:xfrm>
          <a:off y="0" x="0"/>
          <a:ext cy="0" cx="0"/>
          <a:chOff y="0" x="0"/>
          <a:chExt cy="0" cx="0"/>
        </a:xfrm>
      </p:grpSpPr>
      <p:sp>
        <p:nvSpPr>
          <p:cNvPr id="20" name="Shape 20"/>
          <p:cNvSpPr/>
          <p:nvPr/>
        </p:nvSpPr>
        <p:spPr>
          <a:xfrm rot="10800000" flipH="1">
            <a:off y="1550999" x="0"/>
            <a:ext cy="5307000" cx="9144000"/>
          </a:xfrm>
          <a:prstGeom prst="rect">
            <a:avLst/>
          </a:prstGeom>
          <a:solidFill>
            <a:schemeClr val="lt1"/>
          </a:solidFill>
          <a:ln>
            <a:noFill/>
          </a:ln>
        </p:spPr>
        <p:txBody>
          <a:bodyPr bIns="45700" rIns="91425" lIns="91425" tIns="45700" anchor="ctr" anchorCtr="0">
            <a:noAutofit/>
          </a:bodyPr>
          <a:lstStyle/>
          <a:p/>
        </p:txBody>
      </p:sp>
      <p:sp>
        <p:nvSpPr>
          <p:cNvPr id="21" name="Shape 21"/>
          <p:cNvSpPr/>
          <p:nvPr/>
        </p:nvSpPr>
        <p:spPr>
          <a:xfrm rot="10800000">
            <a:off y="1551358" x="4526627"/>
            <a:ext cy="759612" cx="4617372"/>
          </a:xfrm>
          <a:custGeom>
            <a:pathLst>
              <a:path w="4617373" extrusionOk="0" h="1108924">
                <a:moveTo>
                  <a:pt y="1108924" x="1199"/>
                </a:moveTo>
                <a:lnTo>
                  <a:pt y="1108924" x="4617373"/>
                </a:lnTo>
                <a:lnTo>
                  <a:pt y="0" x="0"/>
                </a:lnTo>
                <a:cubicBezTo>
                  <a:pt y="369641" x="400"/>
                  <a:pt y="739283" x="799"/>
                  <a:pt y="1108924" x="1199"/>
                </a:cubicBezTo>
                <a:close/>
              </a:path>
            </a:pathLst>
          </a:custGeom>
          <a:solidFill>
            <a:schemeClr val="dk1">
              <a:alpha val="7843"/>
            </a:schemeClr>
          </a:solidFill>
          <a:ln>
            <a:noFill/>
          </a:ln>
        </p:spPr>
        <p:txBody>
          <a:bodyPr bIns="45700" rIns="91425" lIns="91425" tIns="45700" anchor="ctr" anchorCtr="0">
            <a:noAutofit/>
          </a:bodyPr>
          <a:lstStyle/>
          <a:p/>
        </p:txBody>
      </p:sp>
      <p:sp>
        <p:nvSpPr>
          <p:cNvPr id="22" name="Shape 22"/>
          <p:cNvSpPr txBox="1"/>
          <p:nvPr>
            <p:ph type="title"/>
          </p:nvPr>
        </p:nvSpPr>
        <p:spPr>
          <a:xfrm>
            <a:off y="274637" x="457200"/>
            <a:ext cy="1143000" cx="8229600"/>
          </a:xfrm>
          <a:prstGeom prst="rect">
            <a:avLst/>
          </a:prstGeom>
          <a:noFill/>
          <a:ln>
            <a:noFill/>
          </a:ln>
        </p:spPr>
        <p:txBody>
          <a:bodyPr bIns="91425" rIns="91425" lIns="91425" tIns="91425" anchor="ctr" anchorCtr="0"/>
          <a:lstStyle>
            <a:lvl1pPr algn="l" rtl="0">
              <a:spcBef>
                <a:spcPts val="0"/>
              </a:spcBef>
              <a:buSzPct val="100000"/>
              <a:buFont typeface="Georgia"/>
              <a:buNone/>
              <a:defRPr b="0" sz="4800">
                <a:solidFill>
                  <a:schemeClr val="lt1"/>
                </a:solidFill>
                <a:latin typeface="Georgia"/>
                <a:ea typeface="Georgia"/>
                <a:cs typeface="Georgia"/>
                <a:sym typeface="Georgia"/>
              </a:defRPr>
            </a:lvl1pPr>
            <a:lvl2pPr algn="l" rtl="0">
              <a:spcBef>
                <a:spcPts val="0"/>
              </a:spcBef>
              <a:buSzPct val="100000"/>
              <a:buFont typeface="Georgia"/>
              <a:buNone/>
              <a:defRPr b="0" sz="4800">
                <a:solidFill>
                  <a:schemeClr val="lt1"/>
                </a:solidFill>
                <a:latin typeface="Georgia"/>
                <a:ea typeface="Georgia"/>
                <a:cs typeface="Georgia"/>
                <a:sym typeface="Georgia"/>
              </a:defRPr>
            </a:lvl2pPr>
            <a:lvl3pPr algn="l" rtl="0">
              <a:spcBef>
                <a:spcPts val="0"/>
              </a:spcBef>
              <a:buSzPct val="100000"/>
              <a:buFont typeface="Georgia"/>
              <a:buNone/>
              <a:defRPr b="0" sz="4800">
                <a:solidFill>
                  <a:schemeClr val="lt1"/>
                </a:solidFill>
                <a:latin typeface="Georgia"/>
                <a:ea typeface="Georgia"/>
                <a:cs typeface="Georgia"/>
                <a:sym typeface="Georgia"/>
              </a:defRPr>
            </a:lvl3pPr>
            <a:lvl4pPr algn="l" rtl="0">
              <a:spcBef>
                <a:spcPts val="0"/>
              </a:spcBef>
              <a:buSzPct val="100000"/>
              <a:buFont typeface="Georgia"/>
              <a:buNone/>
              <a:defRPr b="0" sz="4800">
                <a:solidFill>
                  <a:schemeClr val="lt1"/>
                </a:solidFill>
                <a:latin typeface="Georgia"/>
                <a:ea typeface="Georgia"/>
                <a:cs typeface="Georgia"/>
                <a:sym typeface="Georgia"/>
              </a:defRPr>
            </a:lvl4pPr>
            <a:lvl5pPr algn="l" rtl="0">
              <a:spcBef>
                <a:spcPts val="0"/>
              </a:spcBef>
              <a:buSzPct val="100000"/>
              <a:buFont typeface="Georgia"/>
              <a:buNone/>
              <a:defRPr b="0" sz="4800">
                <a:solidFill>
                  <a:schemeClr val="lt1"/>
                </a:solidFill>
                <a:latin typeface="Georgia"/>
                <a:ea typeface="Georgia"/>
                <a:cs typeface="Georgia"/>
                <a:sym typeface="Georgia"/>
              </a:defRPr>
            </a:lvl5pPr>
            <a:lvl6pPr algn="l" rtl="0">
              <a:spcBef>
                <a:spcPts val="0"/>
              </a:spcBef>
              <a:buSzPct val="100000"/>
              <a:buFont typeface="Georgia"/>
              <a:buNone/>
              <a:defRPr b="0" sz="4800">
                <a:solidFill>
                  <a:schemeClr val="lt1"/>
                </a:solidFill>
                <a:latin typeface="Georgia"/>
                <a:ea typeface="Georgia"/>
                <a:cs typeface="Georgia"/>
                <a:sym typeface="Georgia"/>
              </a:defRPr>
            </a:lvl6pPr>
            <a:lvl7pPr algn="l" rtl="0">
              <a:spcBef>
                <a:spcPts val="0"/>
              </a:spcBef>
              <a:buSzPct val="100000"/>
              <a:buFont typeface="Georgia"/>
              <a:buNone/>
              <a:defRPr b="0" sz="4800">
                <a:solidFill>
                  <a:schemeClr val="lt1"/>
                </a:solidFill>
                <a:latin typeface="Georgia"/>
                <a:ea typeface="Georgia"/>
                <a:cs typeface="Georgia"/>
                <a:sym typeface="Georgia"/>
              </a:defRPr>
            </a:lvl7pPr>
            <a:lvl8pPr algn="l" rtl="0">
              <a:spcBef>
                <a:spcPts val="0"/>
              </a:spcBef>
              <a:buSzPct val="100000"/>
              <a:buFont typeface="Georgia"/>
              <a:buNone/>
              <a:defRPr b="0" sz="4800">
                <a:solidFill>
                  <a:schemeClr val="lt1"/>
                </a:solidFill>
                <a:latin typeface="Georgia"/>
                <a:ea typeface="Georgia"/>
                <a:cs typeface="Georgia"/>
                <a:sym typeface="Georgia"/>
              </a:defRPr>
            </a:lvl8pPr>
            <a:lvl9pPr algn="l" rtl="0">
              <a:spcBef>
                <a:spcPts val="0"/>
              </a:spcBef>
              <a:buSzPct val="100000"/>
              <a:buFont typeface="Georgia"/>
              <a:buNone/>
              <a:defRPr b="0" sz="4800">
                <a:solidFill>
                  <a:schemeClr val="lt1"/>
                </a:solidFill>
                <a:latin typeface="Georgia"/>
                <a:ea typeface="Georgia"/>
                <a:cs typeface="Georgia"/>
                <a:sym typeface="Georgia"/>
              </a:defRPr>
            </a:lvl9pPr>
          </a:lstStyle>
          <a:p/>
        </p:txBody>
      </p:sp>
      <p:sp>
        <p:nvSpPr>
          <p:cNvPr id="23" name="Shape 23"/>
          <p:cNvSpPr txBox="1"/>
          <p:nvPr>
            <p:ph idx="1" type="body"/>
          </p:nvPr>
        </p:nvSpPr>
        <p:spPr>
          <a:xfrm>
            <a:off y="1600200" x="457200"/>
            <a:ext cy="4967700" cx="3994500"/>
          </a:xfrm>
          <a:prstGeom prst="rect">
            <a:avLst/>
          </a:prstGeom>
          <a:noFill/>
          <a:ln>
            <a:noFill/>
          </a:ln>
        </p:spPr>
        <p:txBody>
          <a:bodyPr bIns="91425" rIns="91425" lIns="91425" tIns="91425" anchor="t" anchorCtr="0"/>
          <a:lstStyle>
            <a:lvl1pPr rtl="0">
              <a:defRPr/>
            </a:lvl1pPr>
            <a:lvl2pPr rtl="0">
              <a:defRPr/>
            </a:lvl2pPr>
            <a:lvl3pPr rtl="0">
              <a:defRPr/>
            </a:lvl3pPr>
            <a:lvl4pPr rtl="0">
              <a:defRPr/>
            </a:lvl4pPr>
            <a:lvl5pPr rtl="0">
              <a:defRPr sz="1800"/>
            </a:lvl5pPr>
            <a:lvl6pPr rtl="0">
              <a:defRPr sz="1800"/>
            </a:lvl6pPr>
            <a:lvl7pPr rtl="0">
              <a:defRPr sz="1800"/>
            </a:lvl7pPr>
            <a:lvl8pPr rtl="0">
              <a:defRPr sz="1800"/>
            </a:lvl8pPr>
            <a:lvl9pPr rtl="0">
              <a:defRPr sz="1800"/>
            </a:lvl9pPr>
          </a:lstStyle>
          <a:p/>
        </p:txBody>
      </p:sp>
      <p:sp>
        <p:nvSpPr>
          <p:cNvPr id="24" name="Shape 24"/>
          <p:cNvSpPr/>
          <p:nvPr/>
        </p:nvSpPr>
        <p:spPr>
          <a:xfrm flipH="1">
            <a:off y="761799" x="4526627"/>
            <a:ext cy="790108" cx="4617372"/>
          </a:xfrm>
          <a:custGeom>
            <a:pathLst>
              <a:path w="4617373" extrusionOk="0" h="1108924">
                <a:moveTo>
                  <a:pt y="1108924" x="1199"/>
                </a:moveTo>
                <a:lnTo>
                  <a:pt y="1108924" x="4617373"/>
                </a:lnTo>
                <a:lnTo>
                  <a:pt y="0" x="0"/>
                </a:lnTo>
                <a:cubicBezTo>
                  <a:pt y="369641" x="400"/>
                  <a:pt y="739283" x="799"/>
                  <a:pt y="1108924" x="1199"/>
                </a:cubicBezTo>
                <a:close/>
              </a:path>
            </a:pathLst>
          </a:custGeom>
          <a:solidFill>
            <a:srgbClr val="FFFFFF">
              <a:alpha val="6666"/>
            </a:srgbClr>
          </a:solidFill>
          <a:ln>
            <a:noFill/>
          </a:ln>
        </p:spPr>
        <p:txBody>
          <a:bodyPr bIns="45700" rIns="91425" lIns="91425" tIns="45700" anchor="ctr" anchorCtr="0">
            <a:noAutofit/>
          </a:bodyPr>
          <a:lstStyle/>
          <a:p/>
        </p:txBody>
      </p:sp>
      <p:sp>
        <p:nvSpPr>
          <p:cNvPr id="25" name="Shape 25"/>
          <p:cNvSpPr txBox="1"/>
          <p:nvPr>
            <p:ph idx="2" type="body"/>
          </p:nvPr>
        </p:nvSpPr>
        <p:spPr>
          <a:xfrm>
            <a:off y="1600200" x="4692273"/>
            <a:ext cy="4967700" cx="3994500"/>
          </a:xfrm>
          <a:prstGeom prst="rect">
            <a:avLst/>
          </a:prstGeom>
          <a:noFill/>
          <a:ln>
            <a:noFill/>
          </a:ln>
        </p:spPr>
        <p:txBody>
          <a:bodyPr bIns="91425" rIns="91425" lIns="91425" tIns="91425" anchor="t" anchorCtr="0"/>
          <a:lstStyle>
            <a:lvl1pPr rtl="0">
              <a:defRPr/>
            </a:lvl1pPr>
            <a:lvl2pPr rtl="0">
              <a:defRPr/>
            </a:lvl2pPr>
            <a:lvl3pPr rtl="0">
              <a:defRPr/>
            </a:lvl3pPr>
            <a:lvl4pPr rtl="0">
              <a:defRPr/>
            </a:lvl4pPr>
            <a:lvl5pPr rtl="0">
              <a:defRPr sz="1800"/>
            </a:lvl5pPr>
            <a:lvl6pPr rtl="0">
              <a:defRPr sz="1800"/>
            </a:lvl6pPr>
            <a:lvl7pPr rtl="0">
              <a:defRPr sz="1800"/>
            </a:lvl7pPr>
            <a:lvl8pPr rtl="0">
              <a:defRPr sz="1800"/>
            </a:lvl8pPr>
            <a:lvl9pPr rtl="0">
              <a:defRPr sz="18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titleOnly" type="titleOnly">
  <p:cSld name="titleOnly">
    <p:spTree>
      <p:nvGrpSpPr>
        <p:cNvPr id="26" name="Shape 26"/>
        <p:cNvGrpSpPr/>
        <p:nvPr/>
      </p:nvGrpSpPr>
      <p:grpSpPr>
        <a:xfrm>
          <a:off y="0" x="0"/>
          <a:ext cy="0" cx="0"/>
          <a:chOff y="0" x="0"/>
          <a:chExt cy="0" cx="0"/>
        </a:xfrm>
      </p:grpSpPr>
      <p:sp>
        <p:nvSpPr>
          <p:cNvPr id="27" name="Shape 27"/>
          <p:cNvSpPr/>
          <p:nvPr/>
        </p:nvSpPr>
        <p:spPr>
          <a:xfrm rot="10800000" flipH="1">
            <a:off y="1550999" x="0"/>
            <a:ext cy="5307000" cx="9144000"/>
          </a:xfrm>
          <a:prstGeom prst="rect">
            <a:avLst/>
          </a:prstGeom>
          <a:solidFill>
            <a:schemeClr val="lt1"/>
          </a:solidFill>
          <a:ln>
            <a:noFill/>
          </a:ln>
        </p:spPr>
        <p:txBody>
          <a:bodyPr bIns="45700" rIns="91425" lIns="91425" tIns="45700" anchor="ctr" anchorCtr="0">
            <a:noAutofit/>
          </a:bodyPr>
          <a:lstStyle/>
          <a:p/>
        </p:txBody>
      </p:sp>
      <p:sp>
        <p:nvSpPr>
          <p:cNvPr id="28" name="Shape 28"/>
          <p:cNvSpPr/>
          <p:nvPr/>
        </p:nvSpPr>
        <p:spPr>
          <a:xfrm flipH="1">
            <a:off y="761799" x="4526627"/>
            <a:ext cy="790108" cx="4617372"/>
          </a:xfrm>
          <a:custGeom>
            <a:pathLst>
              <a:path w="4617373" extrusionOk="0" h="1108924">
                <a:moveTo>
                  <a:pt y="1108924" x="1199"/>
                </a:moveTo>
                <a:lnTo>
                  <a:pt y="1108924" x="4617373"/>
                </a:lnTo>
                <a:lnTo>
                  <a:pt y="0" x="0"/>
                </a:lnTo>
                <a:cubicBezTo>
                  <a:pt y="369641" x="400"/>
                  <a:pt y="739283" x="799"/>
                  <a:pt y="1108924" x="1199"/>
                </a:cubicBezTo>
                <a:close/>
              </a:path>
            </a:pathLst>
          </a:custGeom>
          <a:solidFill>
            <a:srgbClr val="FFFFFF">
              <a:alpha val="6666"/>
            </a:srgbClr>
          </a:solidFill>
          <a:ln>
            <a:noFill/>
          </a:ln>
        </p:spPr>
        <p:txBody>
          <a:bodyPr bIns="45700" rIns="91425" lIns="91425" tIns="45700" anchor="ctr" anchorCtr="0">
            <a:noAutofit/>
          </a:bodyPr>
          <a:lstStyle/>
          <a:p/>
        </p:txBody>
      </p:sp>
      <p:sp>
        <p:nvSpPr>
          <p:cNvPr id="29" name="Shape 29"/>
          <p:cNvSpPr txBox="1"/>
          <p:nvPr>
            <p:ph type="title"/>
          </p:nvPr>
        </p:nvSpPr>
        <p:spPr>
          <a:xfrm>
            <a:off y="274637" x="457200"/>
            <a:ext cy="1143000" cx="8229600"/>
          </a:xfrm>
          <a:prstGeom prst="rect">
            <a:avLst/>
          </a:prstGeom>
          <a:noFill/>
          <a:ln>
            <a:noFill/>
          </a:ln>
        </p:spPr>
        <p:txBody>
          <a:bodyPr bIns="91425" rIns="91425" lIns="91425" tIns="91425" anchor="ctr" anchorCtr="0"/>
          <a:lstStyle>
            <a:lvl1pPr algn="l" rtl="0">
              <a:spcBef>
                <a:spcPts val="0"/>
              </a:spcBef>
              <a:buSzPct val="100000"/>
              <a:buFont typeface="Georgia"/>
              <a:buNone/>
              <a:defRPr b="0" sz="4800">
                <a:solidFill>
                  <a:schemeClr val="lt1"/>
                </a:solidFill>
                <a:latin typeface="Georgia"/>
                <a:ea typeface="Georgia"/>
                <a:cs typeface="Georgia"/>
                <a:sym typeface="Georgia"/>
              </a:defRPr>
            </a:lvl1pPr>
            <a:lvl2pPr algn="l" rtl="0">
              <a:spcBef>
                <a:spcPts val="0"/>
              </a:spcBef>
              <a:buSzPct val="100000"/>
              <a:buFont typeface="Georgia"/>
              <a:buNone/>
              <a:defRPr b="0" sz="4800">
                <a:solidFill>
                  <a:schemeClr val="lt1"/>
                </a:solidFill>
                <a:latin typeface="Georgia"/>
                <a:ea typeface="Georgia"/>
                <a:cs typeface="Georgia"/>
                <a:sym typeface="Georgia"/>
              </a:defRPr>
            </a:lvl2pPr>
            <a:lvl3pPr algn="l" rtl="0">
              <a:spcBef>
                <a:spcPts val="0"/>
              </a:spcBef>
              <a:buSzPct val="100000"/>
              <a:buFont typeface="Georgia"/>
              <a:buNone/>
              <a:defRPr b="0" sz="4800">
                <a:solidFill>
                  <a:schemeClr val="lt1"/>
                </a:solidFill>
                <a:latin typeface="Georgia"/>
                <a:ea typeface="Georgia"/>
                <a:cs typeface="Georgia"/>
                <a:sym typeface="Georgia"/>
              </a:defRPr>
            </a:lvl3pPr>
            <a:lvl4pPr algn="l" rtl="0">
              <a:spcBef>
                <a:spcPts val="0"/>
              </a:spcBef>
              <a:buSzPct val="100000"/>
              <a:buFont typeface="Georgia"/>
              <a:buNone/>
              <a:defRPr b="0" sz="4800">
                <a:solidFill>
                  <a:schemeClr val="lt1"/>
                </a:solidFill>
                <a:latin typeface="Georgia"/>
                <a:ea typeface="Georgia"/>
                <a:cs typeface="Georgia"/>
                <a:sym typeface="Georgia"/>
              </a:defRPr>
            </a:lvl4pPr>
            <a:lvl5pPr algn="l" rtl="0">
              <a:spcBef>
                <a:spcPts val="0"/>
              </a:spcBef>
              <a:buSzPct val="100000"/>
              <a:buFont typeface="Georgia"/>
              <a:buNone/>
              <a:defRPr b="0" sz="4800">
                <a:solidFill>
                  <a:schemeClr val="lt1"/>
                </a:solidFill>
                <a:latin typeface="Georgia"/>
                <a:ea typeface="Georgia"/>
                <a:cs typeface="Georgia"/>
                <a:sym typeface="Georgia"/>
              </a:defRPr>
            </a:lvl5pPr>
            <a:lvl6pPr algn="l" rtl="0">
              <a:spcBef>
                <a:spcPts val="0"/>
              </a:spcBef>
              <a:buSzPct val="100000"/>
              <a:buFont typeface="Georgia"/>
              <a:buNone/>
              <a:defRPr b="0" sz="4800">
                <a:solidFill>
                  <a:schemeClr val="lt1"/>
                </a:solidFill>
                <a:latin typeface="Georgia"/>
                <a:ea typeface="Georgia"/>
                <a:cs typeface="Georgia"/>
                <a:sym typeface="Georgia"/>
              </a:defRPr>
            </a:lvl6pPr>
            <a:lvl7pPr algn="l" rtl="0">
              <a:spcBef>
                <a:spcPts val="0"/>
              </a:spcBef>
              <a:buSzPct val="100000"/>
              <a:buFont typeface="Georgia"/>
              <a:buNone/>
              <a:defRPr b="0" sz="4800">
                <a:solidFill>
                  <a:schemeClr val="lt1"/>
                </a:solidFill>
                <a:latin typeface="Georgia"/>
                <a:ea typeface="Georgia"/>
                <a:cs typeface="Georgia"/>
                <a:sym typeface="Georgia"/>
              </a:defRPr>
            </a:lvl7pPr>
            <a:lvl8pPr algn="l" rtl="0">
              <a:spcBef>
                <a:spcPts val="0"/>
              </a:spcBef>
              <a:buSzPct val="100000"/>
              <a:buFont typeface="Georgia"/>
              <a:buNone/>
              <a:defRPr b="0" sz="4800">
                <a:solidFill>
                  <a:schemeClr val="lt1"/>
                </a:solidFill>
                <a:latin typeface="Georgia"/>
                <a:ea typeface="Georgia"/>
                <a:cs typeface="Georgia"/>
                <a:sym typeface="Georgia"/>
              </a:defRPr>
            </a:lvl8pPr>
            <a:lvl9pPr algn="l" rtl="0">
              <a:spcBef>
                <a:spcPts val="0"/>
              </a:spcBef>
              <a:buSzPct val="100000"/>
              <a:buFont typeface="Georgia"/>
              <a:buNone/>
              <a:defRPr b="0" sz="4800">
                <a:solidFill>
                  <a:schemeClr val="lt1"/>
                </a:solidFill>
                <a:latin typeface="Georgia"/>
                <a:ea typeface="Georgia"/>
                <a:cs typeface="Georgia"/>
                <a:sym typeface="Georgia"/>
              </a:defRPr>
            </a:lvl9pPr>
          </a:lstStyle>
          <a:p/>
        </p:txBody>
      </p:sp>
      <p:sp>
        <p:nvSpPr>
          <p:cNvPr id="30" name="Shape 30"/>
          <p:cNvSpPr/>
          <p:nvPr/>
        </p:nvSpPr>
        <p:spPr>
          <a:xfrm rot="10800000">
            <a:off y="1551358" x="4526627"/>
            <a:ext cy="759612" cx="4617372"/>
          </a:xfrm>
          <a:custGeom>
            <a:pathLst>
              <a:path w="4617373" extrusionOk="0" h="1108924">
                <a:moveTo>
                  <a:pt y="1108924" x="1199"/>
                </a:moveTo>
                <a:lnTo>
                  <a:pt y="1108924" x="4617373"/>
                </a:lnTo>
                <a:lnTo>
                  <a:pt y="0" x="0"/>
                </a:lnTo>
                <a:cubicBezTo>
                  <a:pt y="369641" x="400"/>
                  <a:pt y="739283" x="799"/>
                  <a:pt y="1108924" x="1199"/>
                </a:cubicBezTo>
                <a:close/>
              </a:path>
            </a:pathLst>
          </a:custGeom>
          <a:solidFill>
            <a:schemeClr val="dk1">
              <a:alpha val="7843"/>
            </a:schemeClr>
          </a:solidFill>
          <a:ln>
            <a:noFill/>
          </a:ln>
        </p:spPr>
        <p:txBody>
          <a:bodyPr bIns="45700" rIns="91425" lIns="91425" tIns="45700" anchor="ctr" anchorCtr="0">
            <a:noAutofit/>
          </a:body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CAPTION_ONLY">
  <p:cSld name="CAPTION_ONLY">
    <p:spTree>
      <p:nvGrpSpPr>
        <p:cNvPr id="31" name="Shape 31"/>
        <p:cNvGrpSpPr/>
        <p:nvPr/>
      </p:nvGrpSpPr>
      <p:grpSpPr>
        <a:xfrm>
          <a:off y="0" x="0"/>
          <a:ext cy="0" cx="0"/>
          <a:chOff y="0" x="0"/>
          <a:chExt cy="0" cx="0"/>
        </a:xfrm>
      </p:grpSpPr>
      <p:sp>
        <p:nvSpPr>
          <p:cNvPr id="32" name="Shape 32"/>
          <p:cNvSpPr/>
          <p:nvPr/>
        </p:nvSpPr>
        <p:spPr>
          <a:xfrm rot="10800000" flipH="1">
            <a:off y="5883599" x="0"/>
            <a:ext cy="974400" cx="9144000"/>
          </a:xfrm>
          <a:prstGeom prst="rect">
            <a:avLst/>
          </a:prstGeom>
          <a:solidFill>
            <a:schemeClr val="lt1"/>
          </a:solidFill>
          <a:ln>
            <a:noFill/>
          </a:ln>
        </p:spPr>
        <p:txBody>
          <a:bodyPr bIns="45700" rIns="91425" lIns="91425" tIns="45700" anchor="ctr" anchorCtr="0">
            <a:noAutofit/>
          </a:bodyPr>
          <a:lstStyle/>
          <a:p/>
        </p:txBody>
      </p:sp>
      <p:sp>
        <p:nvSpPr>
          <p:cNvPr id="33" name="Shape 33"/>
          <p:cNvSpPr/>
          <p:nvPr/>
        </p:nvSpPr>
        <p:spPr>
          <a:xfrm flipH="1">
            <a:off y="5094446" x="4526627"/>
            <a:ext cy="790108" cx="4617372"/>
          </a:xfrm>
          <a:custGeom>
            <a:pathLst>
              <a:path w="4617373" extrusionOk="0" h="1108924">
                <a:moveTo>
                  <a:pt y="1108924" x="1199"/>
                </a:moveTo>
                <a:lnTo>
                  <a:pt y="1108924" x="4617373"/>
                </a:lnTo>
                <a:lnTo>
                  <a:pt y="0" x="0"/>
                </a:lnTo>
                <a:cubicBezTo>
                  <a:pt y="369641" x="400"/>
                  <a:pt y="739283" x="799"/>
                  <a:pt y="1108924" x="1199"/>
                </a:cubicBezTo>
                <a:close/>
              </a:path>
            </a:pathLst>
          </a:custGeom>
          <a:solidFill>
            <a:srgbClr val="FFFFFF">
              <a:alpha val="6666"/>
            </a:srgbClr>
          </a:solidFill>
          <a:ln>
            <a:noFill/>
          </a:ln>
        </p:spPr>
        <p:txBody>
          <a:bodyPr bIns="45700" rIns="91425" lIns="91425" tIns="45700" anchor="ctr" anchorCtr="0">
            <a:noAutofit/>
          </a:bodyPr>
          <a:lstStyle/>
          <a:p/>
        </p:txBody>
      </p:sp>
      <p:sp>
        <p:nvSpPr>
          <p:cNvPr id="34" name="Shape 34"/>
          <p:cNvSpPr/>
          <p:nvPr/>
        </p:nvSpPr>
        <p:spPr>
          <a:xfrm rot="10800000">
            <a:off y="5884005" x="4526627"/>
            <a:ext cy="759612" cx="4617372"/>
          </a:xfrm>
          <a:custGeom>
            <a:pathLst>
              <a:path w="4617373" extrusionOk="0" h="1108924">
                <a:moveTo>
                  <a:pt y="1108924" x="1199"/>
                </a:moveTo>
                <a:lnTo>
                  <a:pt y="1108924" x="4617373"/>
                </a:lnTo>
                <a:lnTo>
                  <a:pt y="0" x="0"/>
                </a:lnTo>
                <a:cubicBezTo>
                  <a:pt y="369641" x="400"/>
                  <a:pt y="739283" x="799"/>
                  <a:pt y="1108924" x="1199"/>
                </a:cubicBezTo>
                <a:close/>
              </a:path>
            </a:pathLst>
          </a:custGeom>
          <a:solidFill>
            <a:schemeClr val="dk1">
              <a:alpha val="7843"/>
            </a:schemeClr>
          </a:solidFill>
          <a:ln>
            <a:noFill/>
          </a:ln>
        </p:spPr>
        <p:txBody>
          <a:bodyPr bIns="45700" rIns="91425" lIns="91425" tIns="45700" anchor="ctr" anchorCtr="0">
            <a:noAutofit/>
          </a:bodyPr>
          <a:lstStyle/>
          <a:p/>
        </p:txBody>
      </p:sp>
      <p:sp>
        <p:nvSpPr>
          <p:cNvPr id="35" name="Shape 35"/>
          <p:cNvSpPr txBox="1"/>
          <p:nvPr>
            <p:ph idx="1" type="body"/>
          </p:nvPr>
        </p:nvSpPr>
        <p:spPr>
          <a:xfrm>
            <a:off y="5895635" x="457200"/>
            <a:ext cy="673800" cx="8229600"/>
          </a:xfrm>
          <a:prstGeom prst="rect">
            <a:avLst/>
          </a:prstGeom>
          <a:noFill/>
          <a:ln>
            <a:noFill/>
          </a:ln>
        </p:spPr>
        <p:txBody>
          <a:bodyPr bIns="91425" rIns="91425" lIns="91425" tIns="91425" anchor="ctr" anchorCtr="0"/>
          <a:lstStyle>
            <a:lvl1pPr algn="l" rtl="0" indent="-342900" marL="342900">
              <a:lnSpc>
                <a:spcPct val="100000"/>
              </a:lnSpc>
              <a:spcBef>
                <a:spcPts val="0"/>
              </a:spcBef>
              <a:spcAft>
                <a:spcPts val="0"/>
              </a:spcAft>
              <a:buClr>
                <a:schemeClr val="dk2"/>
              </a:buClr>
              <a:buSzPct val="166666"/>
              <a:buFont typeface="Arial"/>
              <a:buChar char="•"/>
              <a:defRPr sz="2400" i="1">
                <a:solidFill>
                  <a:schemeClr val="dk2"/>
                </a:solidFill>
              </a:defRPr>
            </a:lvl1pPr>
            <a:lvl2pPr algn="l" rtl="0" indent="-342900" marL="342900">
              <a:lnSpc>
                <a:spcPct val="100000"/>
              </a:lnSpc>
              <a:spcBef>
                <a:spcPts val="0"/>
              </a:spcBef>
              <a:spcAft>
                <a:spcPts val="0"/>
              </a:spcAft>
              <a:buClr>
                <a:schemeClr val="dk2"/>
              </a:buClr>
              <a:buSzPct val="100000"/>
              <a:buFont typeface="Courier New"/>
              <a:buChar char="o"/>
              <a:defRPr sz="2400" i="1">
                <a:solidFill>
                  <a:schemeClr val="dk2"/>
                </a:solidFill>
              </a:defRPr>
            </a:lvl2pPr>
            <a:lvl3pPr algn="l" rtl="0" indent="-342900" marL="342900">
              <a:lnSpc>
                <a:spcPct val="100000"/>
              </a:lnSpc>
              <a:spcBef>
                <a:spcPts val="0"/>
              </a:spcBef>
              <a:spcAft>
                <a:spcPts val="0"/>
              </a:spcAft>
              <a:buClr>
                <a:schemeClr val="dk2"/>
              </a:buClr>
              <a:buSzPct val="100000"/>
              <a:buFont typeface="Wingdings"/>
              <a:buChar char="§"/>
              <a:defRPr sz="2400" i="1">
                <a:solidFill>
                  <a:schemeClr val="dk2"/>
                </a:solidFill>
              </a:defRPr>
            </a:lvl3pPr>
            <a:lvl4pPr algn="l" rtl="0" indent="-342900" marL="342900">
              <a:lnSpc>
                <a:spcPct val="100000"/>
              </a:lnSpc>
              <a:spcBef>
                <a:spcPts val="0"/>
              </a:spcBef>
              <a:spcAft>
                <a:spcPts val="0"/>
              </a:spcAft>
              <a:buClr>
                <a:schemeClr val="dk2"/>
              </a:buClr>
              <a:buSzPct val="166666"/>
              <a:buFont typeface="Arial"/>
              <a:buChar char="•"/>
              <a:defRPr sz="2400" i="1">
                <a:solidFill>
                  <a:schemeClr val="dk2"/>
                </a:solidFill>
              </a:defRPr>
            </a:lvl4pPr>
            <a:lvl5pPr algn="l" rtl="0" indent="-342900" marL="342900">
              <a:lnSpc>
                <a:spcPct val="100000"/>
              </a:lnSpc>
              <a:spcBef>
                <a:spcPts val="0"/>
              </a:spcBef>
              <a:spcAft>
                <a:spcPts val="0"/>
              </a:spcAft>
              <a:buClr>
                <a:schemeClr val="dk2"/>
              </a:buClr>
              <a:buSzPct val="100000"/>
              <a:buFont typeface="Courier New"/>
              <a:buChar char="o"/>
              <a:defRPr sz="2400" i="1">
                <a:solidFill>
                  <a:schemeClr val="dk2"/>
                </a:solidFill>
              </a:defRPr>
            </a:lvl5pPr>
            <a:lvl6pPr algn="l" rtl="0" indent="-342900" marL="342900">
              <a:lnSpc>
                <a:spcPct val="100000"/>
              </a:lnSpc>
              <a:spcBef>
                <a:spcPts val="0"/>
              </a:spcBef>
              <a:spcAft>
                <a:spcPts val="0"/>
              </a:spcAft>
              <a:buClr>
                <a:schemeClr val="dk2"/>
              </a:buClr>
              <a:buSzPct val="100000"/>
              <a:buFont typeface="Wingdings"/>
              <a:buChar char="§"/>
              <a:defRPr sz="2400" i="1">
                <a:solidFill>
                  <a:schemeClr val="dk2"/>
                </a:solidFill>
              </a:defRPr>
            </a:lvl6pPr>
            <a:lvl7pPr algn="l" rtl="0" indent="-342900" marL="342900">
              <a:lnSpc>
                <a:spcPct val="100000"/>
              </a:lnSpc>
              <a:spcBef>
                <a:spcPts val="0"/>
              </a:spcBef>
              <a:spcAft>
                <a:spcPts val="0"/>
              </a:spcAft>
              <a:buClr>
                <a:schemeClr val="dk2"/>
              </a:buClr>
              <a:buSzPct val="166666"/>
              <a:buFont typeface="Arial"/>
              <a:buChar char="•"/>
              <a:defRPr sz="2400" i="1">
                <a:solidFill>
                  <a:schemeClr val="dk2"/>
                </a:solidFill>
              </a:defRPr>
            </a:lvl7pPr>
            <a:lvl8pPr algn="l" rtl="0" indent="-342900" marL="342900">
              <a:lnSpc>
                <a:spcPct val="100000"/>
              </a:lnSpc>
              <a:spcBef>
                <a:spcPts val="0"/>
              </a:spcBef>
              <a:spcAft>
                <a:spcPts val="0"/>
              </a:spcAft>
              <a:buClr>
                <a:schemeClr val="dk2"/>
              </a:buClr>
              <a:buSzPct val="100000"/>
              <a:buFont typeface="Courier New"/>
              <a:buChar char="o"/>
              <a:defRPr sz="2400" i="1">
                <a:solidFill>
                  <a:schemeClr val="dk2"/>
                </a:solidFill>
              </a:defRPr>
            </a:lvl8pPr>
            <a:lvl9pPr algn="l" rtl="0" indent="-342900" marL="342900">
              <a:lnSpc>
                <a:spcPct val="100000"/>
              </a:lnSpc>
              <a:spcBef>
                <a:spcPts val="0"/>
              </a:spcBef>
              <a:spcAft>
                <a:spcPts val="0"/>
              </a:spcAft>
              <a:buClr>
                <a:schemeClr val="dk2"/>
              </a:buClr>
              <a:buSzPct val="100000"/>
              <a:buFont typeface="Wingdings"/>
              <a:buChar char="§"/>
              <a:defRPr sz="2400" i="1">
                <a:solidFill>
                  <a:schemeClr val="dk2"/>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blank" type="blank">
  <p:cSld name="blank">
    <p:spTree>
      <p:nvGrpSpPr>
        <p:cNvPr id="36" name="Shape 36"/>
        <p:cNvGrpSpPr/>
        <p:nvPr/>
      </p:nvGrpSpPr>
      <p:grpSpPr>
        <a:xfrm>
          <a:off y="0" x="0"/>
          <a:ext cy="0" cx="0"/>
          <a:chOff y="0" x="0"/>
          <a:chExt cy="0" cx="0"/>
        </a:xfrm>
      </p:grpSpPr>
      <p:sp>
        <p:nvSpPr>
          <p:cNvPr id="37" name="Shape 37"/>
          <p:cNvSpPr/>
          <p:nvPr/>
        </p:nvSpPr>
        <p:spPr>
          <a:xfrm>
            <a:off y="101675" x="6676"/>
            <a:ext cy="6739722" cx="9134130"/>
          </a:xfrm>
          <a:custGeom>
            <a:pathLst>
              <a:path w="9157023" extrusionOk="0" h="6739723">
                <a:moveTo>
                  <a:pt y="0" x="1629"/>
                </a:moveTo>
                <a:lnTo>
                  <a:pt y="4340980" x="9157023"/>
                </a:lnTo>
                <a:lnTo>
                  <a:pt y="6739723" x="1593"/>
                </a:lnTo>
                <a:cubicBezTo>
                  <a:pt y="5123960" x="-3941"/>
                  <a:pt y="1615763" x="7163"/>
                  <a:pt y="0" x="1629"/>
                </a:cubicBezTo>
                <a:close/>
              </a:path>
            </a:pathLst>
          </a:custGeom>
          <a:solidFill>
            <a:srgbClr val="FFFFFF">
              <a:alpha val="6666"/>
            </a:srgbClr>
          </a:solidFill>
          <a:ln>
            <a:noFill/>
          </a:ln>
        </p:spPr>
        <p:txBody>
          <a:bodyPr bIns="45700" rIns="91425" lIns="91425" tIns="45700" anchor="ctr" anchorCtr="0">
            <a:noAutofit/>
          </a:bodyPr>
          <a:lstStyle/>
          <a:p/>
        </p:txBody>
      </p:sp>
    </p:spTree>
  </p:cSld>
  <p:clrMapOvr>
    <a:masterClrMapping/>
  </p:clrMapOvr>
</p:sldLayout>
</file>

<file path=ppt/slideMasters/_rels/slideMaster1.xml.rels><?xml version="1.0" encoding="UTF-8" standalone="yes"?><Relationships xmlns="http://schemas.openxmlformats.org/package/2006/relationships"><Relationship Target="../slideLayouts/slideLayout2.xml" Type="http://schemas.openxmlformats.org/officeDocument/2006/relationships/slideLayout" Id="rId2"/><Relationship Target="../slideLayouts/slideLayout1.xml" Type="http://schemas.openxmlformats.org/officeDocument/2006/relationships/slideLayout" Id="rId1"/><Relationship Target="../slideLayouts/slideLayout4.xml" Type="http://schemas.openxmlformats.org/officeDocument/2006/relationships/slideLayout" Id="rId4"/><Relationship Target="../slideLayouts/slideLayout3.xml" Type="http://schemas.openxmlformats.org/officeDocument/2006/relationships/slideLayout" Id="rId3"/><Relationship Target="../slideLayouts/slideLayout6.xml" Type="http://schemas.openxmlformats.org/officeDocument/2006/relationships/slideLayout" Id="rId6"/><Relationship Target="../slideLayouts/slideLayout5.xml" Type="http://schemas.openxmlformats.org/officeDocument/2006/relationships/slideLayout" Id="rId5"/><Relationship Target="../theme/theme3.xml" Type="http://schemas.openxmlformats.org/officeDocument/2006/relationships/theme" Id="rId7"/></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gradFill>
          <a:gsLst>
            <a:gs pos="0">
              <a:schemeClr val="accent1"/>
            </a:gs>
            <a:gs pos="100000">
              <a:schemeClr val="dk2"/>
            </a:gs>
          </a:gsLst>
          <a:path path="circle">
            <a:fillToRect t="50%" b="50%" r="50%" l="50%"/>
          </a:path>
          <a:tileRect/>
        </a:gradFill>
      </p:bgPr>
    </p:bg>
    <p:spTree>
      <p:nvGrpSpPr>
        <p:cNvPr id="4" name="Shape 4"/>
        <p:cNvGrpSpPr/>
        <p:nvPr/>
      </p:nvGrpSpPr>
      <p:grpSpPr>
        <a:xfrm>
          <a:off y="0" x="0"/>
          <a:ext cy="0" cx="0"/>
          <a:chOff y="0" x="0"/>
          <a:chExt cy="0" cx="0"/>
        </a:xfrm>
      </p:grpSpPr>
      <p:sp>
        <p:nvSpPr>
          <p:cNvPr id="5" name="Shape 5"/>
          <p:cNvSpPr txBox="1"/>
          <p:nvPr>
            <p:ph type="title"/>
          </p:nvPr>
        </p:nvSpPr>
        <p:spPr>
          <a:xfrm>
            <a:off y="274637" x="457200"/>
            <a:ext cy="1143000" cx="8229600"/>
          </a:xfrm>
          <a:prstGeom prst="rect">
            <a:avLst/>
          </a:prstGeom>
          <a:noFill/>
          <a:ln>
            <a:noFill/>
          </a:ln>
        </p:spPr>
        <p:txBody>
          <a:bodyPr bIns="91425" rIns="91425" lIns="91425" tIns="91425" anchor="ctr" anchorCtr="0"/>
          <a:lstStyle>
            <a:lvl1pPr algn="l" rtl="0" indent="304800" marL="0">
              <a:spcBef>
                <a:spcPts val="0"/>
              </a:spcBef>
              <a:buClr>
                <a:schemeClr val="lt1"/>
              </a:buClr>
              <a:buSzPct val="100000"/>
              <a:buFont typeface="Georgia"/>
              <a:buNone/>
              <a:defRPr strike="noStrike" u="none" b="0" cap="none" baseline="0" sz="4800" i="0">
                <a:solidFill>
                  <a:schemeClr val="lt1"/>
                </a:solidFill>
                <a:latin typeface="Georgia"/>
                <a:ea typeface="Georgia"/>
                <a:cs typeface="Georgia"/>
                <a:sym typeface="Georgia"/>
              </a:defRPr>
            </a:lvl1pPr>
            <a:lvl2pPr algn="l" rtl="0" indent="304800" marL="0">
              <a:spcBef>
                <a:spcPts val="0"/>
              </a:spcBef>
              <a:buClr>
                <a:schemeClr val="lt1"/>
              </a:buClr>
              <a:buSzPct val="100000"/>
              <a:buFont typeface="Georgia"/>
              <a:buNone/>
              <a:defRPr strike="noStrike" u="none" b="0" cap="none" baseline="0" sz="4800" i="0">
                <a:solidFill>
                  <a:schemeClr val="lt1"/>
                </a:solidFill>
                <a:latin typeface="Georgia"/>
                <a:ea typeface="Georgia"/>
                <a:cs typeface="Georgia"/>
                <a:sym typeface="Georgia"/>
              </a:defRPr>
            </a:lvl2pPr>
            <a:lvl3pPr algn="l" rtl="0" indent="304800" marL="0">
              <a:spcBef>
                <a:spcPts val="0"/>
              </a:spcBef>
              <a:buClr>
                <a:schemeClr val="lt1"/>
              </a:buClr>
              <a:buSzPct val="100000"/>
              <a:buFont typeface="Georgia"/>
              <a:buNone/>
              <a:defRPr strike="noStrike" u="none" b="0" cap="none" baseline="0" sz="4800" i="0">
                <a:solidFill>
                  <a:schemeClr val="lt1"/>
                </a:solidFill>
                <a:latin typeface="Georgia"/>
                <a:ea typeface="Georgia"/>
                <a:cs typeface="Georgia"/>
                <a:sym typeface="Georgia"/>
              </a:defRPr>
            </a:lvl3pPr>
            <a:lvl4pPr algn="l" rtl="0" indent="304800" marL="0">
              <a:spcBef>
                <a:spcPts val="0"/>
              </a:spcBef>
              <a:buClr>
                <a:schemeClr val="lt1"/>
              </a:buClr>
              <a:buSzPct val="100000"/>
              <a:buFont typeface="Georgia"/>
              <a:buNone/>
              <a:defRPr strike="noStrike" u="none" b="0" cap="none" baseline="0" sz="4800" i="0">
                <a:solidFill>
                  <a:schemeClr val="lt1"/>
                </a:solidFill>
                <a:latin typeface="Georgia"/>
                <a:ea typeface="Georgia"/>
                <a:cs typeface="Georgia"/>
                <a:sym typeface="Georgia"/>
              </a:defRPr>
            </a:lvl4pPr>
            <a:lvl5pPr algn="l" rtl="0" indent="304800" marL="0">
              <a:spcBef>
                <a:spcPts val="0"/>
              </a:spcBef>
              <a:buClr>
                <a:schemeClr val="lt1"/>
              </a:buClr>
              <a:buSzPct val="100000"/>
              <a:buFont typeface="Georgia"/>
              <a:buNone/>
              <a:defRPr strike="noStrike" u="none" b="0" cap="none" baseline="0" sz="4800" i="0">
                <a:solidFill>
                  <a:schemeClr val="lt1"/>
                </a:solidFill>
                <a:latin typeface="Georgia"/>
                <a:ea typeface="Georgia"/>
                <a:cs typeface="Georgia"/>
                <a:sym typeface="Georgia"/>
              </a:defRPr>
            </a:lvl5pPr>
            <a:lvl6pPr algn="l" rtl="0" indent="304800" marL="0">
              <a:spcBef>
                <a:spcPts val="0"/>
              </a:spcBef>
              <a:buClr>
                <a:schemeClr val="lt1"/>
              </a:buClr>
              <a:buSzPct val="100000"/>
              <a:buFont typeface="Georgia"/>
              <a:buNone/>
              <a:defRPr strike="noStrike" u="none" b="0" cap="none" baseline="0" sz="4800" i="0">
                <a:solidFill>
                  <a:schemeClr val="lt1"/>
                </a:solidFill>
                <a:latin typeface="Georgia"/>
                <a:ea typeface="Georgia"/>
                <a:cs typeface="Georgia"/>
                <a:sym typeface="Georgia"/>
              </a:defRPr>
            </a:lvl6pPr>
            <a:lvl7pPr algn="l" rtl="0" indent="304800" marL="0">
              <a:spcBef>
                <a:spcPts val="0"/>
              </a:spcBef>
              <a:buClr>
                <a:schemeClr val="lt1"/>
              </a:buClr>
              <a:buSzPct val="100000"/>
              <a:buFont typeface="Georgia"/>
              <a:buNone/>
              <a:defRPr strike="noStrike" u="none" b="0" cap="none" baseline="0" sz="4800" i="0">
                <a:solidFill>
                  <a:schemeClr val="lt1"/>
                </a:solidFill>
                <a:latin typeface="Georgia"/>
                <a:ea typeface="Georgia"/>
                <a:cs typeface="Georgia"/>
                <a:sym typeface="Georgia"/>
              </a:defRPr>
            </a:lvl7pPr>
            <a:lvl8pPr algn="l" rtl="0" indent="304800" marL="0">
              <a:spcBef>
                <a:spcPts val="0"/>
              </a:spcBef>
              <a:buClr>
                <a:schemeClr val="lt1"/>
              </a:buClr>
              <a:buSzPct val="100000"/>
              <a:buFont typeface="Georgia"/>
              <a:buNone/>
              <a:defRPr strike="noStrike" u="none" b="0" cap="none" baseline="0" sz="4800" i="0">
                <a:solidFill>
                  <a:schemeClr val="lt1"/>
                </a:solidFill>
                <a:latin typeface="Georgia"/>
                <a:ea typeface="Georgia"/>
                <a:cs typeface="Georgia"/>
                <a:sym typeface="Georgia"/>
              </a:defRPr>
            </a:lvl8pPr>
            <a:lvl9pPr algn="l" rtl="0" indent="304800" marL="0">
              <a:spcBef>
                <a:spcPts val="0"/>
              </a:spcBef>
              <a:buClr>
                <a:schemeClr val="lt1"/>
              </a:buClr>
              <a:buSzPct val="100000"/>
              <a:buFont typeface="Georgia"/>
              <a:buNone/>
              <a:defRPr strike="noStrike" u="none" b="0" cap="none" baseline="0" sz="4800" i="0">
                <a:solidFill>
                  <a:schemeClr val="lt1"/>
                </a:solidFill>
                <a:latin typeface="Georgia"/>
                <a:ea typeface="Georgia"/>
                <a:cs typeface="Georgia"/>
                <a:sym typeface="Georgia"/>
              </a:defRPr>
            </a:lvl9pPr>
          </a:lstStyle>
          <a:p/>
        </p:txBody>
      </p:sp>
      <p:sp>
        <p:nvSpPr>
          <p:cNvPr id="6" name="Shape 6"/>
          <p:cNvSpPr txBox="1"/>
          <p:nvPr>
            <p:ph idx="1" type="body"/>
          </p:nvPr>
        </p:nvSpPr>
        <p:spPr>
          <a:xfrm>
            <a:off y="1600200" x="457200"/>
            <a:ext cy="4967700" cx="8229600"/>
          </a:xfrm>
          <a:prstGeom prst="rect">
            <a:avLst/>
          </a:prstGeom>
          <a:noFill/>
          <a:ln>
            <a:noFill/>
          </a:ln>
        </p:spPr>
        <p:txBody>
          <a:bodyPr bIns="91425" rIns="91425" lIns="91425" tIns="91425" anchor="t" anchorCtr="0"/>
          <a:lstStyle>
            <a:lvl1pPr algn="l" rtl="0" indent="-342900" marL="342900">
              <a:spcBef>
                <a:spcPts val="600"/>
              </a:spcBef>
              <a:buClr>
                <a:schemeClr val="dk1"/>
              </a:buClr>
              <a:buSzPct val="166666"/>
              <a:buFont typeface="Arial"/>
              <a:buChar char="•"/>
              <a:defRPr strike="noStrike" u="none" b="0" cap="none" baseline="0" sz="3000" i="0">
                <a:solidFill>
                  <a:schemeClr val="dk1"/>
                </a:solidFill>
                <a:latin typeface="Georgia"/>
                <a:ea typeface="Georgia"/>
                <a:cs typeface="Georgia"/>
                <a:sym typeface="Georgia"/>
              </a:defRPr>
            </a:lvl1pPr>
            <a:lvl2pPr algn="l" rtl="0" indent="-285750" marL="742950">
              <a:spcBef>
                <a:spcPts val="480"/>
              </a:spcBef>
              <a:buClr>
                <a:schemeClr val="dk1"/>
              </a:buClr>
              <a:buSzPct val="100000"/>
              <a:buFont typeface="Courier New"/>
              <a:buChar char="o"/>
              <a:defRPr strike="noStrike" u="none" b="0" cap="none" baseline="0" sz="2400" i="0">
                <a:solidFill>
                  <a:schemeClr val="dk1"/>
                </a:solidFill>
                <a:latin typeface="Georgia"/>
                <a:ea typeface="Georgia"/>
                <a:cs typeface="Georgia"/>
                <a:sym typeface="Georgia"/>
              </a:defRPr>
            </a:lvl2pPr>
            <a:lvl3pPr algn="l" rtl="0" indent="-228600" marL="1143000">
              <a:spcBef>
                <a:spcPts val="480"/>
              </a:spcBef>
              <a:buClr>
                <a:schemeClr val="dk1"/>
              </a:buClr>
              <a:buSzPct val="100000"/>
              <a:buFont typeface="Wingdings"/>
              <a:buChar char="§"/>
              <a:defRPr strike="noStrike" u="none" b="0" cap="none" baseline="0" sz="2400" i="0">
                <a:solidFill>
                  <a:schemeClr val="dk1"/>
                </a:solidFill>
                <a:latin typeface="Georgia"/>
                <a:ea typeface="Georgia"/>
                <a:cs typeface="Georgia"/>
                <a:sym typeface="Georgia"/>
              </a:defRPr>
            </a:lvl3pPr>
            <a:lvl4pPr algn="l" rtl="0" indent="-228600" marL="1600200">
              <a:spcBef>
                <a:spcPts val="360"/>
              </a:spcBef>
              <a:buClr>
                <a:schemeClr val="dk1"/>
              </a:buClr>
              <a:buSzPct val="166666"/>
              <a:buFont typeface="Arial"/>
              <a:buChar char="•"/>
              <a:defRPr strike="noStrike" u="none" b="0" cap="none" baseline="0" sz="1800" i="0">
                <a:solidFill>
                  <a:schemeClr val="dk1"/>
                </a:solidFill>
                <a:latin typeface="Georgia"/>
                <a:ea typeface="Georgia"/>
                <a:cs typeface="Georgia"/>
                <a:sym typeface="Georgia"/>
              </a:defRPr>
            </a:lvl4pPr>
            <a:lvl5pPr algn="l" rtl="0" indent="-228600" marL="2057400">
              <a:spcBef>
                <a:spcPts val="360"/>
              </a:spcBef>
              <a:buClr>
                <a:schemeClr val="dk1"/>
              </a:buClr>
              <a:buSzPct val="100000"/>
              <a:buFont typeface="Courier New"/>
              <a:buChar char="o"/>
              <a:defRPr strike="noStrike" u="none" b="0" cap="none" baseline="0" sz="1800" i="0">
                <a:solidFill>
                  <a:schemeClr val="dk1"/>
                </a:solidFill>
                <a:latin typeface="Georgia"/>
                <a:ea typeface="Georgia"/>
                <a:cs typeface="Georgia"/>
                <a:sym typeface="Georgia"/>
              </a:defRPr>
            </a:lvl5pPr>
            <a:lvl6pPr algn="l" rtl="0" indent="-228600" marL="2514600">
              <a:spcBef>
                <a:spcPts val="360"/>
              </a:spcBef>
              <a:buClr>
                <a:schemeClr val="dk1"/>
              </a:buClr>
              <a:buSzPct val="100000"/>
              <a:buFont typeface="Wingdings"/>
              <a:buChar char="§"/>
              <a:defRPr strike="noStrike" u="none" b="0" cap="none" baseline="0" sz="1800" i="0">
                <a:solidFill>
                  <a:schemeClr val="dk1"/>
                </a:solidFill>
                <a:latin typeface="Georgia"/>
                <a:ea typeface="Georgia"/>
                <a:cs typeface="Georgia"/>
                <a:sym typeface="Georgia"/>
              </a:defRPr>
            </a:lvl6pPr>
            <a:lvl7pPr algn="l" rtl="0" indent="-228600" marL="2971800">
              <a:spcBef>
                <a:spcPts val="360"/>
              </a:spcBef>
              <a:buClr>
                <a:schemeClr val="dk1"/>
              </a:buClr>
              <a:buSzPct val="166666"/>
              <a:buFont typeface="Arial"/>
              <a:buChar char="•"/>
              <a:defRPr strike="noStrike" u="none" b="0" cap="none" baseline="0" sz="1800" i="0">
                <a:solidFill>
                  <a:schemeClr val="dk1"/>
                </a:solidFill>
                <a:latin typeface="Georgia"/>
                <a:ea typeface="Georgia"/>
                <a:cs typeface="Georgia"/>
                <a:sym typeface="Georgia"/>
              </a:defRPr>
            </a:lvl7pPr>
            <a:lvl8pPr algn="l" rtl="0" indent="-228600" marL="3429000">
              <a:spcBef>
                <a:spcPts val="360"/>
              </a:spcBef>
              <a:buClr>
                <a:schemeClr val="dk1"/>
              </a:buClr>
              <a:buSzPct val="100000"/>
              <a:buFont typeface="Courier New"/>
              <a:buChar char="o"/>
              <a:defRPr strike="noStrike" u="none" b="0" cap="none" baseline="0" sz="1800" i="0">
                <a:solidFill>
                  <a:schemeClr val="dk1"/>
                </a:solidFill>
                <a:latin typeface="Georgia"/>
                <a:ea typeface="Georgia"/>
                <a:cs typeface="Georgia"/>
                <a:sym typeface="Georgia"/>
              </a:defRPr>
            </a:lvl8pPr>
            <a:lvl9pPr algn="l" rtl="0" indent="-228600" marL="3886200">
              <a:spcBef>
                <a:spcPts val="360"/>
              </a:spcBef>
              <a:buClr>
                <a:schemeClr val="dk1"/>
              </a:buClr>
              <a:buSzPct val="100000"/>
              <a:buFont typeface="Wingdings"/>
              <a:buChar char="§"/>
              <a:defRPr strike="noStrike" u="none" b="0" cap="none" baseline="0" sz="1800" i="0">
                <a:solidFill>
                  <a:schemeClr val="dk1"/>
                </a:solidFill>
                <a:latin typeface="Georgia"/>
                <a:ea typeface="Georgia"/>
                <a:cs typeface="Georgia"/>
                <a:sym typeface="Georgia"/>
              </a:defRPr>
            </a:lvl9pPr>
          </a:lstStyle>
          <a:p/>
        </p:txBody>
      </p:sp>
    </p:spTree>
  </p:cSld>
  <p:clrMap accent2="accent2" accent3="accent3" accent4="accent4" accent5="accent5" accent6="accent6" hlink="hlink" tx2="lt2" tx1="dk1" bg2="dk2" bg1="lt1" folHlink="folHlink" accent1="accent1"/>
  <p:sldLayoutIdLst>
    <p:sldLayoutId id="2147483648" r:id="rId1"/>
    <p:sldLayoutId id="2147483649" r:id="rId2"/>
    <p:sldLayoutId id="2147483650" r:id="rId3"/>
    <p:sldLayoutId id="2147483651" r:id="rId4"/>
    <p:sldLayoutId id="2147483652" r:id="rId5"/>
    <p:sldLayoutId id="2147483653" r:id="rId6"/>
  </p:sldLayoutIdLst>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Target="../notesSlides/notesSlide1.xml" Type="http://schemas.openxmlformats.org/officeDocument/2006/relationships/notesSlide" Id="rId2"/><Relationship Target="../slideLayouts/slideLayout1.xml" Type="http://schemas.openxmlformats.org/officeDocument/2006/relationships/slideLayout" Id="rId1"/></Relationships>
</file>

<file path=ppt/slides/_rels/slide10.xml.rels><?xml version="1.0" encoding="UTF-8" standalone="yes"?><Relationships xmlns="http://schemas.openxmlformats.org/package/2006/relationships"><Relationship Target="../notesSlides/notesSlide10.xml" Type="http://schemas.openxmlformats.org/officeDocument/2006/relationships/notesSlide" Id="rId2"/><Relationship Target="../slideLayouts/slideLayout2.xml" Type="http://schemas.openxmlformats.org/officeDocument/2006/relationships/slideLayout" Id="rId1"/></Relationships>
</file>

<file path=ppt/slides/_rels/slide11.xml.rels><?xml version="1.0" encoding="UTF-8" standalone="yes"?><Relationships xmlns="http://schemas.openxmlformats.org/package/2006/relationships"><Relationship Target="../notesSlides/notesSlide11.xml" Type="http://schemas.openxmlformats.org/officeDocument/2006/relationships/notesSlide" Id="rId2"/><Relationship Target="../slideLayouts/slideLayout2.xml" Type="http://schemas.openxmlformats.org/officeDocument/2006/relationships/slideLayout" Id="rId1"/><Relationship Target="../media/image00.png" Type="http://schemas.openxmlformats.org/officeDocument/2006/relationships/image" Id="rId3"/></Relationships>
</file>

<file path=ppt/slides/_rels/slide12.xml.rels><?xml version="1.0" encoding="UTF-8" standalone="yes"?><Relationships xmlns="http://schemas.openxmlformats.org/package/2006/relationships"><Relationship Target="../notesSlides/notesSlide12.xml" Type="http://schemas.openxmlformats.org/officeDocument/2006/relationships/notesSlide" Id="rId2"/><Relationship Target="../slideLayouts/slideLayout2.xml" Type="http://schemas.openxmlformats.org/officeDocument/2006/relationships/slideLayout" Id="rId1"/><Relationship Target="../media/image02.png" Type="http://schemas.openxmlformats.org/officeDocument/2006/relationships/image" Id="rId3"/></Relationships>
</file>

<file path=ppt/slides/_rels/slide13.xml.rels><?xml version="1.0" encoding="UTF-8" standalone="yes"?><Relationships xmlns="http://schemas.openxmlformats.org/package/2006/relationships"><Relationship Target="../notesSlides/notesSlide13.xml" Type="http://schemas.openxmlformats.org/officeDocument/2006/relationships/notesSlide" Id="rId2"/><Relationship Target="../slideLayouts/slideLayout2.xml" Type="http://schemas.openxmlformats.org/officeDocument/2006/relationships/slideLayout" Id="rId1"/></Relationships>
</file>

<file path=ppt/slides/_rels/slide2.xml.rels><?xml version="1.0" encoding="UTF-8" standalone="yes"?><Relationships xmlns="http://schemas.openxmlformats.org/package/2006/relationships"><Relationship Target="../notesSlides/notesSlide2.xml" Type="http://schemas.openxmlformats.org/officeDocument/2006/relationships/notesSlide" Id="rId2"/><Relationship Target="../slideLayouts/slideLayout2.xml" Type="http://schemas.openxmlformats.org/officeDocument/2006/relationships/slideLayout" Id="rId1"/></Relationships>
</file>

<file path=ppt/slides/_rels/slide3.xml.rels><?xml version="1.0" encoding="UTF-8" standalone="yes"?><Relationships xmlns="http://schemas.openxmlformats.org/package/2006/relationships"><Relationship Target="../notesSlides/notesSlide3.xml" Type="http://schemas.openxmlformats.org/officeDocument/2006/relationships/notesSlide" Id="rId2"/><Relationship Target="../slideLayouts/slideLayout2.xml" Type="http://schemas.openxmlformats.org/officeDocument/2006/relationships/slideLayout" Id="rId1"/></Relationships>
</file>

<file path=ppt/slides/_rels/slide4.xml.rels><?xml version="1.0" encoding="UTF-8" standalone="yes"?><Relationships xmlns="http://schemas.openxmlformats.org/package/2006/relationships"><Relationship Target="../notesSlides/notesSlide4.xml" Type="http://schemas.openxmlformats.org/officeDocument/2006/relationships/notesSlide" Id="rId2"/><Relationship Target="../slideLayouts/slideLayout2.xml" Type="http://schemas.openxmlformats.org/officeDocument/2006/relationships/slideLayout" Id="rId1"/><Relationship Target="https://developer.mozilla.org/es/XML" Type="http://schemas.openxmlformats.org/officeDocument/2006/relationships/hyperlink" TargetMode="External" Id="rId4"/><Relationship Target="https://developer.mozilla.org/es/HTML" Type="http://schemas.openxmlformats.org/officeDocument/2006/relationships/hyperlink" TargetMode="External" Id="rId3"/><Relationship Target="http://www.w3.org/DOM/" Type="http://schemas.openxmlformats.org/officeDocument/2006/relationships/hyperlink" TargetMode="External" Id="rId5"/></Relationships>
</file>

<file path=ppt/slides/_rels/slide5.xml.rels><?xml version="1.0" encoding="UTF-8" standalone="yes"?><Relationships xmlns="http://schemas.openxmlformats.org/package/2006/relationships"><Relationship Target="../notesSlides/notesSlide5.xml" Type="http://schemas.openxmlformats.org/officeDocument/2006/relationships/notesSlide" Id="rId2"/><Relationship Target="../slideLayouts/slideLayout2.xml" Type="http://schemas.openxmlformats.org/officeDocument/2006/relationships/slideLayout" Id="rId1"/></Relationships>
</file>

<file path=ppt/slides/_rels/slide6.xml.rels><?xml version="1.0" encoding="UTF-8" standalone="yes"?><Relationships xmlns="http://schemas.openxmlformats.org/package/2006/relationships"><Relationship Target="../notesSlides/notesSlide6.xml" Type="http://schemas.openxmlformats.org/officeDocument/2006/relationships/notesSlide" Id="rId2"/><Relationship Target="../slideLayouts/slideLayout2.xml" Type="http://schemas.openxmlformats.org/officeDocument/2006/relationships/slideLayout" Id="rId1"/></Relationships>
</file>

<file path=ppt/slides/_rels/slide7.xml.rels><?xml version="1.0" encoding="UTF-8" standalone="yes"?><Relationships xmlns="http://schemas.openxmlformats.org/package/2006/relationships"><Relationship Target="../notesSlides/notesSlide7.xml" Type="http://schemas.openxmlformats.org/officeDocument/2006/relationships/notesSlide" Id="rId2"/><Relationship Target="../slideLayouts/slideLayout2.xml" Type="http://schemas.openxmlformats.org/officeDocument/2006/relationships/slideLayout" Id="rId1"/></Relationships>
</file>

<file path=ppt/slides/_rels/slide8.xml.rels><?xml version="1.0" encoding="UTF-8" standalone="yes"?><Relationships xmlns="http://schemas.openxmlformats.org/package/2006/relationships"><Relationship Target="../notesSlides/notesSlide8.xml" Type="http://schemas.openxmlformats.org/officeDocument/2006/relationships/notesSlide" Id="rId2"/><Relationship Target="../slideLayouts/slideLayout2.xml" Type="http://schemas.openxmlformats.org/officeDocument/2006/relationships/slideLayout" Id="rId1"/><Relationship Target="../media/image03.png" Type="http://schemas.openxmlformats.org/officeDocument/2006/relationships/image" Id="rId4"/><Relationship Target="../media/image01.png" Type="http://schemas.openxmlformats.org/officeDocument/2006/relationships/image" Id="rId3"/></Relationships>
</file>

<file path=ppt/slides/_rels/slide9.xml.rels><?xml version="1.0" encoding="UTF-8" standalone="yes"?><Relationships xmlns="http://schemas.openxmlformats.org/package/2006/relationships"><Relationship Target="../notesSlides/notesSlide9.xml" Type="http://schemas.openxmlformats.org/officeDocument/2006/relationships/notesSlide" Id="rId2"/><Relationship Target="../slideLayouts/slideLayout2.xml" Type="http://schemas.openxmlformats.org/officeDocument/2006/relationships/slideLayout" Id="rId1"/></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 name="Shape 38"/>
        <p:cNvGrpSpPr/>
        <p:nvPr/>
      </p:nvGrpSpPr>
      <p:grpSpPr>
        <a:xfrm>
          <a:off y="0" x="0"/>
          <a:ext cy="0" cx="0"/>
          <a:chOff y="0" x="0"/>
          <a:chExt cy="0" cx="0"/>
        </a:xfrm>
      </p:grpSpPr>
      <p:sp>
        <p:nvSpPr>
          <p:cNvPr id="39" name="Shape 39"/>
          <p:cNvSpPr txBox="1"/>
          <p:nvPr>
            <p:ph type="ctrTitle"/>
          </p:nvPr>
        </p:nvSpPr>
        <p:spPr>
          <a:xfrm>
            <a:off y="2329190" x="685800"/>
            <a:ext cy="1650599" cx="7772400"/>
          </a:xfrm>
          <a:prstGeom prst="rect">
            <a:avLst/>
          </a:prstGeom>
        </p:spPr>
        <p:txBody>
          <a:bodyPr bIns="91425" rIns="91425" lIns="91425" tIns="91425" anchor="b" anchorCtr="0">
            <a:noAutofit/>
          </a:bodyPr>
          <a:lstStyle/>
          <a:p>
            <a:pPr>
              <a:buNone/>
            </a:pPr>
            <a:r>
              <a:rPr lang="en"/>
              <a:t>Aplicaciones JavaScript con jQuery &amp; jQuery Mobile</a:t>
            </a:r>
          </a:p>
        </p:txBody>
      </p:sp>
      <p:sp>
        <p:nvSpPr>
          <p:cNvPr id="40" name="Shape 40"/>
          <p:cNvSpPr txBox="1"/>
          <p:nvPr>
            <p:ph idx="1" type="subTitle"/>
          </p:nvPr>
        </p:nvSpPr>
        <p:spPr>
          <a:xfrm>
            <a:off y="5092026" x="4067175"/>
            <a:ext cy="1246199" cx="4764000"/>
          </a:xfrm>
          <a:prstGeom prst="rect">
            <a:avLst/>
          </a:prstGeom>
        </p:spPr>
        <p:txBody>
          <a:bodyPr bIns="91425" rIns="91425" lIns="91425" tIns="91425" anchor="t" anchorCtr="0">
            <a:noAutofit/>
          </a:bodyPr>
          <a:lstStyle/>
          <a:p>
            <a:pPr rtl="0" lvl="0">
              <a:buNone/>
            </a:pPr>
            <a:r>
              <a:rPr lang="en"/>
              <a:t>Geraldine Macías</a:t>
            </a:r>
          </a:p>
          <a:p>
            <a:pPr rtl="0" lvl="0">
              <a:buNone/>
            </a:pPr>
            <a:r>
              <a:rPr lang="en"/>
              <a:t>geral.oe@gmail.com</a:t>
            </a:r>
          </a:p>
          <a:p>
            <a:pPr rtl="0" lvl="0">
              <a:buNone/>
            </a:pPr>
            <a:r>
              <a:rPr lang="en"/>
              <a:t>@geralOE</a:t>
            </a:r>
          </a:p>
          <a:p>
            <a:r>
              <a:t/>
            </a:r>
          </a:p>
          <a:p>
            <a:r>
              <a:t/>
            </a:r>
          </a:p>
          <a:p>
            <a:pPr rtl="0" lvl="0">
              <a:buNone/>
            </a:pPr>
            <a:r>
              <a:rPr sz="1200" lang="en"/>
              <a:t>Fac Ingeniería UNAM 14-marzo-2013</a:t>
            </a:r>
          </a:p>
          <a:p>
            <a:r>
              <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4" name="Shape 94"/>
        <p:cNvGrpSpPr/>
        <p:nvPr/>
      </p:nvGrpSpPr>
      <p:grpSpPr>
        <a:xfrm>
          <a:off y="0" x="0"/>
          <a:ext cy="0" cx="0"/>
          <a:chOff y="0" x="0"/>
          <a:chExt cy="0" cx="0"/>
        </a:xfrm>
      </p:grpSpPr>
      <p:sp>
        <p:nvSpPr>
          <p:cNvPr id="95" name="Shape 95"/>
          <p:cNvSpPr txBox="1"/>
          <p:nvPr>
            <p:ph type="title"/>
          </p:nvPr>
        </p:nvSpPr>
        <p:spPr>
          <a:xfrm>
            <a:off y="274637" x="457200"/>
            <a:ext cy="1143000" cx="8229600"/>
          </a:xfrm>
          <a:prstGeom prst="rect">
            <a:avLst/>
          </a:prstGeom>
        </p:spPr>
        <p:txBody>
          <a:bodyPr bIns="91425" rIns="91425" lIns="91425" tIns="91425" anchor="ctr" anchorCtr="0">
            <a:noAutofit/>
          </a:bodyPr>
          <a:lstStyle/>
          <a:p>
            <a:pPr rtl="0" lvl="0">
              <a:buNone/>
            </a:pPr>
            <a:r>
              <a:rPr lang="en"/>
              <a:t>jQuery Mobile</a:t>
            </a:r>
          </a:p>
        </p:txBody>
      </p:sp>
      <p:sp>
        <p:nvSpPr>
          <p:cNvPr id="96" name="Shape 96"/>
          <p:cNvSpPr txBox="1"/>
          <p:nvPr>
            <p:ph idx="1" type="body"/>
          </p:nvPr>
        </p:nvSpPr>
        <p:spPr>
          <a:xfrm>
            <a:off y="1600200" x="457200"/>
            <a:ext cy="4967700" cx="8229600"/>
          </a:xfrm>
          <a:prstGeom prst="rect">
            <a:avLst/>
          </a:prstGeom>
        </p:spPr>
        <p:txBody>
          <a:bodyPr bIns="91425" rIns="91425" lIns="91425" tIns="91425" anchor="t" anchorCtr="0">
            <a:noAutofit/>
          </a:bodyPr>
          <a:lstStyle/>
          <a:p>
            <a:pPr rtl="0" lvl="0">
              <a:buNone/>
            </a:pPr>
            <a:r>
              <a:rPr sz="1800" lang="en">
                <a:solidFill>
                  <a:srgbClr val="222222"/>
                </a:solidFill>
                <a:latin typeface="Verdana"/>
                <a:ea typeface="Verdana"/>
                <a:cs typeface="Verdana"/>
                <a:sym typeface="Verdana"/>
              </a:rPr>
              <a:t>jQuery Mobile es un framework JavaScript desarrollado por The jQuery Project y mejora el desarrollo de aplicaciones web móviles.</a:t>
            </a:r>
          </a:p>
          <a:p>
            <a:r>
              <a:t/>
            </a:r>
          </a:p>
          <a:p>
            <a:pPr rtl="0" lvl="0">
              <a:buNone/>
            </a:pPr>
            <a:r>
              <a:rPr sz="1800" lang="en">
                <a:solidFill>
                  <a:srgbClr val="222222"/>
                </a:solidFill>
                <a:latin typeface="Verdana"/>
                <a:ea typeface="Verdana"/>
                <a:cs typeface="Verdana"/>
                <a:sym typeface="Verdana"/>
              </a:rPr>
              <a:t>Está hecho con la integración de jQuery, jQuery UI, HTML y CSS3 en el framework, esto ayuda a mantener el framework y el código limpio y organizado.</a:t>
            </a:r>
          </a:p>
          <a:p>
            <a:r>
              <a:t/>
            </a:r>
          </a:p>
          <a:p>
            <a:pPr rtl="0" lvl="0">
              <a:buNone/>
            </a:pPr>
            <a:r>
              <a:rPr sz="1800" lang="en">
                <a:solidFill>
                  <a:srgbClr val="222222"/>
                </a:solidFill>
                <a:latin typeface="Verdana"/>
                <a:ea typeface="Verdana"/>
                <a:cs typeface="Verdana"/>
                <a:sym typeface="Verdana"/>
              </a:rPr>
              <a:t>Primera versión de jQuery Mobile: Octubre 16 2010 1.0a1.</a:t>
            </a:r>
          </a:p>
          <a:p>
            <a:pPr rtl="0" lvl="0">
              <a:buNone/>
            </a:pPr>
            <a:r>
              <a:rPr sz="1800" lang="en">
                <a:solidFill>
                  <a:srgbClr val="222222"/>
                </a:solidFill>
                <a:latin typeface="Verdana"/>
                <a:ea typeface="Verdana"/>
                <a:cs typeface="Verdana"/>
                <a:sym typeface="Verdana"/>
              </a:rPr>
              <a:t>Primera versión estable: Noviembre 16 de 2011 1.0</a:t>
            </a:r>
          </a:p>
          <a:p>
            <a:pPr rtl="0" lvl="0">
              <a:buNone/>
            </a:pPr>
            <a:r>
              <a:rPr sz="1800" lang="en">
                <a:solidFill>
                  <a:srgbClr val="222222"/>
                </a:solidFill>
                <a:latin typeface="Verdana"/>
                <a:ea typeface="Verdana"/>
                <a:cs typeface="Verdana"/>
                <a:sym typeface="Verdana"/>
              </a:rPr>
              <a:t>Versión Actual 1.3.0: 20 Febrero 2013</a:t>
            </a:r>
          </a:p>
          <a:p>
            <a:r>
              <a:t/>
            </a:r>
          </a:p>
          <a:p>
            <a:pPr rtl="0" lvl="0">
              <a:buNone/>
            </a:pPr>
            <a:r>
              <a:rPr sz="1800" lang="en">
                <a:solidFill>
                  <a:srgbClr val="222222"/>
                </a:solidFill>
                <a:latin typeface="Verdana"/>
                <a:ea typeface="Verdana"/>
                <a:cs typeface="Verdana"/>
                <a:sym typeface="Verdana"/>
              </a:rPr>
              <a:t>Desarrolladores: The jQuery Project</a:t>
            </a:r>
          </a:p>
          <a:p>
            <a:r>
              <a:t/>
            </a:r>
          </a:p>
          <a:p>
            <a:pPr rtl="0" lvl="0">
              <a:buNone/>
            </a:pPr>
            <a:r>
              <a:rPr sz="1800" lang="en">
                <a:solidFill>
                  <a:srgbClr val="222222"/>
                </a:solidFill>
                <a:latin typeface="Verdana"/>
                <a:ea typeface="Verdana"/>
                <a:cs typeface="Verdana"/>
                <a:sym typeface="Verdana"/>
              </a:rPr>
              <a:t>Licencia: Antes GPL, ahora MIT</a:t>
            </a:r>
          </a:p>
          <a:p>
            <a:r>
              <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0" name="Shape 100"/>
        <p:cNvGrpSpPr/>
        <p:nvPr/>
      </p:nvGrpSpPr>
      <p:grpSpPr>
        <a:xfrm>
          <a:off y="0" x="0"/>
          <a:ext cy="0" cx="0"/>
          <a:chOff y="0" x="0"/>
          <a:chExt cy="0" cx="0"/>
        </a:xfrm>
      </p:grpSpPr>
      <p:sp>
        <p:nvSpPr>
          <p:cNvPr id="101" name="Shape 101"/>
          <p:cNvSpPr txBox="1"/>
          <p:nvPr>
            <p:ph type="title"/>
          </p:nvPr>
        </p:nvSpPr>
        <p:spPr>
          <a:xfrm>
            <a:off y="274637" x="457200"/>
            <a:ext cy="1143000" cx="8229600"/>
          </a:xfrm>
          <a:prstGeom prst="rect">
            <a:avLst/>
          </a:prstGeom>
        </p:spPr>
        <p:txBody>
          <a:bodyPr bIns="91425" rIns="91425" lIns="91425" tIns="91425" anchor="ctr" anchorCtr="0">
            <a:noAutofit/>
          </a:bodyPr>
          <a:lstStyle/>
          <a:p>
            <a:pPr>
              <a:buNone/>
            </a:pPr>
            <a:r>
              <a:rPr lang="en"/>
              <a:t>PhoneGap</a:t>
            </a:r>
          </a:p>
        </p:txBody>
      </p:sp>
      <p:sp>
        <p:nvSpPr>
          <p:cNvPr id="102" name="Shape 102"/>
          <p:cNvSpPr txBox="1"/>
          <p:nvPr>
            <p:ph idx="1" type="body"/>
          </p:nvPr>
        </p:nvSpPr>
        <p:spPr>
          <a:xfrm>
            <a:off y="1600200" x="457200"/>
            <a:ext cy="4967700" cx="8229600"/>
          </a:xfrm>
          <a:prstGeom prst="rect">
            <a:avLst/>
          </a:prstGeom>
        </p:spPr>
        <p:txBody>
          <a:bodyPr bIns="91425" rIns="91425" lIns="91425" tIns="91425" anchor="t" anchorCtr="0">
            <a:noAutofit/>
          </a:bodyPr>
          <a:lstStyle/>
          <a:p>
            <a:pPr rtl="0" lvl="0">
              <a:buNone/>
            </a:pPr>
            <a:r>
              <a:rPr sz="1800" lang="en">
                <a:latin typeface="Verdana"/>
                <a:ea typeface="Verdana"/>
                <a:cs typeface="Verdana"/>
                <a:sym typeface="Verdana"/>
              </a:rPr>
              <a:t>PhoneGap es un framework para el desarrollo de aplicaciones móviles, usando tecnologías web: HTML, CSS y JavaScript.</a:t>
            </a:r>
          </a:p>
          <a:p>
            <a:r>
              <a:t/>
            </a:r>
          </a:p>
          <a:p>
            <a:pPr rtl="0" lvl="0">
              <a:buNone/>
            </a:pPr>
            <a:r>
              <a:rPr sz="1800" lang="en">
                <a:latin typeface="Verdana"/>
                <a:ea typeface="Verdana"/>
                <a:cs typeface="Verdana"/>
                <a:sym typeface="Verdana"/>
              </a:rPr>
              <a:t>También podemos usar jQuery Mobile! </a:t>
            </a:r>
          </a:p>
          <a:p>
            <a:r>
              <a:t/>
            </a:r>
          </a:p>
          <a:p>
            <a:r>
              <a:t/>
            </a:r>
          </a:p>
          <a:p>
            <a:r>
              <a:t/>
            </a:r>
          </a:p>
          <a:p>
            <a:r>
              <a:t/>
            </a:r>
          </a:p>
          <a:p>
            <a:r>
              <a:t/>
            </a:r>
          </a:p>
          <a:p>
            <a:r>
              <a:t/>
            </a:r>
          </a:p>
          <a:p>
            <a:r>
              <a:t/>
            </a:r>
          </a:p>
          <a:p>
            <a:pPr>
              <a:buNone/>
            </a:pPr>
            <a:r>
              <a:rPr sz="1800" lang="en">
                <a:latin typeface="Verdana"/>
                <a:ea typeface="Verdana"/>
                <a:cs typeface="Verdana"/>
                <a:sym typeface="Verdana"/>
              </a:rPr>
              <a:t>http://phonegap.com/</a:t>
            </a:r>
          </a:p>
        </p:txBody>
      </p:sp>
      <p:sp>
        <p:nvSpPr>
          <p:cNvPr id="103" name="Shape 103"/>
          <p:cNvSpPr/>
          <p:nvPr/>
        </p:nvSpPr>
        <p:spPr>
          <a:xfrm>
            <a:off y="3094862" x="1937837"/>
            <a:ext cy="2352675" cx="5057775"/>
          </a:xfrm>
          <a:prstGeom prst="rect">
            <a:avLst/>
          </a:prstGeom>
          <a:blipFill>
            <a:blip r:embed="rId3"/>
            <a:stretch>
              <a:fillRect/>
            </a:stretch>
          </a:blipFill>
          <a:ln>
            <a:noFill/>
          </a:ln>
        </p:spPr>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7" name="Shape 107"/>
        <p:cNvGrpSpPr/>
        <p:nvPr/>
      </p:nvGrpSpPr>
      <p:grpSpPr>
        <a:xfrm>
          <a:off y="0" x="0"/>
          <a:ext cy="0" cx="0"/>
          <a:chOff y="0" x="0"/>
          <a:chExt cy="0" cx="0"/>
        </a:xfrm>
      </p:grpSpPr>
      <p:sp>
        <p:nvSpPr>
          <p:cNvPr id="108" name="Shape 108"/>
          <p:cNvSpPr txBox="1"/>
          <p:nvPr>
            <p:ph type="title"/>
          </p:nvPr>
        </p:nvSpPr>
        <p:spPr>
          <a:xfrm>
            <a:off y="274637" x="457200"/>
            <a:ext cy="1143000" cx="8229600"/>
          </a:xfrm>
          <a:prstGeom prst="rect">
            <a:avLst/>
          </a:prstGeom>
        </p:spPr>
        <p:txBody>
          <a:bodyPr bIns="91425" rIns="91425" lIns="91425" tIns="91425" anchor="ctr" anchorCtr="0">
            <a:noAutofit/>
          </a:bodyPr>
          <a:lstStyle/>
          <a:p>
            <a:pPr rtl="0" lvl="0">
              <a:buNone/>
            </a:pPr>
            <a:r>
              <a:rPr lang="en"/>
              <a:t>jsfiddle.net</a:t>
            </a:r>
          </a:p>
        </p:txBody>
      </p:sp>
      <p:sp>
        <p:nvSpPr>
          <p:cNvPr id="109" name="Shape 109"/>
          <p:cNvSpPr txBox="1"/>
          <p:nvPr>
            <p:ph idx="1" type="body"/>
          </p:nvPr>
        </p:nvSpPr>
        <p:spPr>
          <a:xfrm>
            <a:off y="1600200" x="457200"/>
            <a:ext cy="4967700" cx="8229600"/>
          </a:xfrm>
          <a:prstGeom prst="rect">
            <a:avLst/>
          </a:prstGeom>
        </p:spPr>
        <p:txBody>
          <a:bodyPr bIns="91425" rIns="91425" lIns="91425" tIns="91425" anchor="t" anchorCtr="0">
            <a:noAutofit/>
          </a:bodyPr>
          <a:lstStyle/>
          <a:p>
            <a:pPr rtl="0" lvl="0">
              <a:buNone/>
            </a:pPr>
            <a:r>
              <a:rPr lang="en"/>
              <a:t>Cómo funciona?</a:t>
            </a:r>
          </a:p>
          <a:p>
            <a:pPr rtl="0" lvl="0">
              <a:buNone/>
            </a:pPr>
            <a:r>
              <a:rPr lang="en"/>
              <a:t>Ejemplos</a:t>
            </a:r>
          </a:p>
          <a:p>
            <a:pPr rtl="0" lvl="0">
              <a:buNone/>
            </a:pPr>
            <a:r>
              <a:rPr lang="en"/>
              <a:t>Firebug lite en en jsFiddle</a:t>
            </a:r>
          </a:p>
          <a:p>
            <a:pPr rtl="0" lvl="0">
              <a:buNone/>
            </a:pPr>
            <a:r>
              <a:rPr lang="en"/>
              <a:t>github + jsfiddle </a:t>
            </a:r>
          </a:p>
          <a:p>
            <a:r>
              <a:t/>
            </a:r>
          </a:p>
          <a:p>
            <a:r>
              <a:t/>
            </a:r>
          </a:p>
          <a:p>
            <a:r>
              <a:t/>
            </a:r>
          </a:p>
        </p:txBody>
      </p:sp>
      <p:sp>
        <p:nvSpPr>
          <p:cNvPr id="110" name="Shape 110"/>
          <p:cNvSpPr/>
          <p:nvPr/>
        </p:nvSpPr>
        <p:spPr>
          <a:xfrm>
            <a:off y="1295847" x="0"/>
            <a:ext cy="4266304" cx="9144000"/>
          </a:xfrm>
          <a:prstGeom prst="rect">
            <a:avLst/>
          </a:prstGeom>
          <a:blipFill>
            <a:blip r:embed="rId3"/>
            <a:stretch>
              <a:fillRect/>
            </a:stretch>
          </a:blipFill>
          <a:ln>
            <a:noFill/>
          </a:ln>
        </p:spPr>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4" name="Shape 114"/>
        <p:cNvGrpSpPr/>
        <p:nvPr/>
      </p:nvGrpSpPr>
      <p:grpSpPr>
        <a:xfrm>
          <a:off y="0" x="0"/>
          <a:ext cy="0" cx="0"/>
          <a:chOff y="0" x="0"/>
          <a:chExt cy="0" cx="0"/>
        </a:xfrm>
      </p:grpSpPr>
      <p:sp>
        <p:nvSpPr>
          <p:cNvPr id="115" name="Shape 115"/>
          <p:cNvSpPr txBox="1"/>
          <p:nvPr>
            <p:ph type="title"/>
          </p:nvPr>
        </p:nvSpPr>
        <p:spPr>
          <a:xfrm>
            <a:off y="274637" x="457200"/>
            <a:ext cy="1143000" cx="8229600"/>
          </a:xfrm>
          <a:prstGeom prst="rect">
            <a:avLst/>
          </a:prstGeom>
        </p:spPr>
        <p:txBody>
          <a:bodyPr bIns="91425" rIns="91425" lIns="91425" tIns="91425" anchor="ctr" anchorCtr="0">
            <a:noAutofit/>
          </a:bodyPr>
          <a:lstStyle/>
          <a:p>
            <a:pPr>
              <a:buNone/>
            </a:pPr>
            <a:r>
              <a:rPr lang="en"/>
              <a:t>Referencias</a:t>
            </a:r>
          </a:p>
        </p:txBody>
      </p:sp>
      <p:sp>
        <p:nvSpPr>
          <p:cNvPr id="116" name="Shape 116"/>
          <p:cNvSpPr txBox="1"/>
          <p:nvPr>
            <p:ph idx="1" type="body"/>
          </p:nvPr>
        </p:nvSpPr>
        <p:spPr>
          <a:xfrm>
            <a:off y="1600200" x="457200"/>
            <a:ext cy="4967700" cx="8229600"/>
          </a:xfrm>
          <a:prstGeom prst="rect">
            <a:avLst/>
          </a:prstGeom>
        </p:spPr>
        <p:txBody>
          <a:bodyPr bIns="91425" rIns="91425" lIns="91425" tIns="91425" anchor="t" anchorCtr="0">
            <a:noAutofit/>
          </a:bodyPr>
          <a:lstStyle/>
          <a:p>
            <a:pPr rtl="0" lvl="0" indent="-342900" marL="457200">
              <a:buClr>
                <a:srgbClr val="434343"/>
              </a:buClr>
              <a:buSzPct val="166666"/>
              <a:buFont typeface="Arial"/>
              <a:buChar char="•"/>
            </a:pPr>
            <a:r>
              <a:rPr sz="1800" lang="en">
                <a:solidFill>
                  <a:srgbClr val="434343"/>
                </a:solidFill>
                <a:latin typeface="Verdana"/>
                <a:ea typeface="Verdana"/>
                <a:cs typeface="Verdana"/>
                <a:sym typeface="Verdana"/>
              </a:rPr>
              <a:t>Mozilla Developer Network - JavaScript </a:t>
            </a:r>
            <a:r>
              <a:rPr b="1" sz="1800" lang="en">
                <a:solidFill>
                  <a:srgbClr val="434343"/>
                </a:solidFill>
                <a:latin typeface="Verdana"/>
                <a:ea typeface="Verdana"/>
                <a:cs typeface="Verdana"/>
                <a:sym typeface="Verdana"/>
              </a:rPr>
              <a:t>https://developer.mozilla.org/es/docs/JavaScript</a:t>
            </a:r>
          </a:p>
          <a:p>
            <a:pPr rtl="0" lvl="0" indent="-342900" marL="457200">
              <a:buClr>
                <a:srgbClr val="434343"/>
              </a:buClr>
              <a:buSzPct val="166666"/>
              <a:buFont typeface="Arial"/>
              <a:buChar char="•"/>
            </a:pPr>
            <a:r>
              <a:rPr sz="1800" lang="en">
                <a:solidFill>
                  <a:srgbClr val="434343"/>
                </a:solidFill>
                <a:latin typeface="Verdana"/>
                <a:ea typeface="Verdana"/>
                <a:cs typeface="Verdana"/>
                <a:sym typeface="Verdana"/>
              </a:rPr>
              <a:t>jQuery http://api.jquery.com/ </a:t>
            </a:r>
          </a:p>
          <a:p>
            <a:pPr rtl="0" lvl="0">
              <a:buNone/>
            </a:pPr>
            <a:r>
              <a:rPr sz="1800" lang="en">
                <a:solidFill>
                  <a:srgbClr val="434343"/>
                </a:solidFill>
                <a:latin typeface="Verdana"/>
                <a:ea typeface="Verdana"/>
                <a:cs typeface="Verdana"/>
                <a:sym typeface="Verdana"/>
              </a:rPr>
              <a:t>	Nuevo: try jQuery, totalmente interactivo!</a:t>
            </a:r>
          </a:p>
          <a:p>
            <a:pPr rtl="0" lvl="0" indent="-342900" marL="457200">
              <a:buClr>
                <a:srgbClr val="434343"/>
              </a:buClr>
              <a:buSzPct val="166666"/>
              <a:buFont typeface="Arial"/>
              <a:buChar char="•"/>
            </a:pPr>
            <a:r>
              <a:rPr sz="1800" lang="en">
                <a:solidFill>
                  <a:srgbClr val="434343"/>
                </a:solidFill>
                <a:latin typeface="Verdana"/>
                <a:ea typeface="Verdana"/>
                <a:cs typeface="Verdana"/>
                <a:sym typeface="Verdana"/>
              </a:rPr>
              <a:t>Listas en google groups, </a:t>
            </a:r>
            <a:r>
              <a:rPr b="1" sz="1800" lang="en">
                <a:solidFill>
                  <a:srgbClr val="434343"/>
                </a:solidFill>
                <a:latin typeface="Verdana"/>
                <a:ea typeface="Verdana"/>
                <a:cs typeface="Verdana"/>
                <a:sym typeface="Verdana"/>
              </a:rPr>
              <a:t>jQuery-es</a:t>
            </a:r>
          </a:p>
          <a:p>
            <a:pPr rtl="0" lvl="0" indent="-342900" marL="457200">
              <a:buClr>
                <a:srgbClr val="434343"/>
              </a:buClr>
              <a:buSzPct val="166666"/>
              <a:buFont typeface="Arial"/>
              <a:buChar char="•"/>
            </a:pPr>
            <a:r>
              <a:rPr sz="1800" lang="en">
                <a:solidFill>
                  <a:srgbClr val="434343"/>
                </a:solidFill>
                <a:latin typeface="Verdana"/>
                <a:ea typeface="Verdana"/>
                <a:cs typeface="Verdana"/>
                <a:sym typeface="Verdana"/>
              </a:rPr>
              <a:t>jQuery UI (interfaces de usuario) </a:t>
            </a:r>
            <a:r>
              <a:rPr b="1" sz="1800" lang="en">
                <a:solidFill>
                  <a:srgbClr val="434343"/>
                </a:solidFill>
                <a:latin typeface="Verdana"/>
                <a:ea typeface="Verdana"/>
                <a:cs typeface="Verdana"/>
                <a:sym typeface="Verdana"/>
              </a:rPr>
              <a:t>http://api.jqueryui.com/</a:t>
            </a:r>
          </a:p>
          <a:p>
            <a:pPr rtl="0" lvl="0" indent="-342900" marL="457200">
              <a:buClr>
                <a:srgbClr val="434343"/>
              </a:buClr>
              <a:buSzPct val="166666"/>
              <a:buFont typeface="Arial"/>
              <a:buChar char="•"/>
            </a:pPr>
            <a:r>
              <a:rPr sz="1800" lang="en">
                <a:solidFill>
                  <a:srgbClr val="434343"/>
                </a:solidFill>
                <a:latin typeface="Verdana"/>
                <a:ea typeface="Verdana"/>
                <a:cs typeface="Verdana"/>
                <a:sym typeface="Verdana"/>
              </a:rPr>
              <a:t>jQuery Mobile </a:t>
            </a:r>
            <a:r>
              <a:rPr b="1" sz="1800" lang="en">
                <a:solidFill>
                  <a:srgbClr val="434343"/>
                </a:solidFill>
                <a:latin typeface="Verdana"/>
                <a:ea typeface="Verdana"/>
                <a:cs typeface="Verdana"/>
                <a:sym typeface="Verdana"/>
              </a:rPr>
              <a:t>http://jquerymobile.com</a:t>
            </a:r>
          </a:p>
          <a:p>
            <a:pPr rtl="0" lvl="0" indent="-342900" marL="457200">
              <a:buClr>
                <a:srgbClr val="434343"/>
              </a:buClr>
              <a:buSzPct val="166666"/>
              <a:buFont typeface="Arial"/>
              <a:buChar char="•"/>
            </a:pPr>
            <a:r>
              <a:rPr sz="1800" lang="en">
                <a:solidFill>
                  <a:srgbClr val="434343"/>
                </a:solidFill>
                <a:latin typeface="Verdana"/>
                <a:ea typeface="Verdana"/>
                <a:cs typeface="Verdana"/>
                <a:sym typeface="Verdana"/>
              </a:rPr>
              <a:t>Doc  de jQuery Mobile a partir de versión 1.3 </a:t>
            </a:r>
            <a:r>
              <a:rPr b="1" sz="1800" lang="en">
                <a:solidFill>
                  <a:srgbClr val="434343"/>
                </a:solidFill>
                <a:latin typeface="Verdana"/>
                <a:ea typeface="Verdana"/>
                <a:cs typeface="Verdana"/>
                <a:sym typeface="Verdana"/>
              </a:rPr>
              <a:t>http://api.jquerymobile.com/ </a:t>
            </a:r>
          </a:p>
          <a:p>
            <a:pPr rtl="0" lvl="0" indent="-342900" marL="457200">
              <a:buClr>
                <a:srgbClr val="434343"/>
              </a:buClr>
              <a:buSzPct val="166666"/>
              <a:buFont typeface="Arial"/>
              <a:buChar char="•"/>
            </a:pPr>
            <a:r>
              <a:rPr sz="1800" lang="en">
                <a:solidFill>
                  <a:srgbClr val="434343"/>
                </a:solidFill>
                <a:latin typeface="Verdana"/>
                <a:ea typeface="Verdana"/>
                <a:cs typeface="Verdana"/>
                <a:sym typeface="Verdana"/>
              </a:rPr>
              <a:t>Dudas, problemas </a:t>
            </a:r>
            <a:r>
              <a:rPr b="1" sz="1800" lang="en">
                <a:solidFill>
                  <a:srgbClr val="434343"/>
                </a:solidFill>
                <a:latin typeface="Verdana"/>
                <a:ea typeface="Verdana"/>
                <a:cs typeface="Verdana"/>
                <a:sym typeface="Verdana"/>
              </a:rPr>
              <a:t>stackoverflow.com </a:t>
            </a:r>
          </a:p>
          <a:p>
            <a:pPr rtl="0" lvl="0" indent="-342900" marL="457200">
              <a:buClr>
                <a:srgbClr val="434343"/>
              </a:buClr>
              <a:buSzPct val="166666"/>
              <a:buFont typeface="Arial"/>
              <a:buChar char="•"/>
            </a:pPr>
            <a:r>
              <a:rPr sz="1800" lang="en">
                <a:solidFill>
                  <a:srgbClr val="434343"/>
                </a:solidFill>
                <a:latin typeface="Verdana"/>
                <a:ea typeface="Verdana"/>
                <a:cs typeface="Verdana"/>
                <a:sym typeface="Verdana"/>
              </a:rPr>
              <a:t>Montar ejemplos</a:t>
            </a:r>
            <a:r>
              <a:rPr b="1" sz="1800" lang="en">
                <a:solidFill>
                  <a:srgbClr val="434343"/>
                </a:solidFill>
                <a:latin typeface="Verdana"/>
                <a:ea typeface="Verdana"/>
                <a:cs typeface="Verdana"/>
                <a:sym typeface="Verdana"/>
              </a:rPr>
              <a:t> jsfiddle.net</a:t>
            </a:r>
          </a:p>
          <a:p>
            <a:pPr rtl="0" lvl="0" indent="-342900" marL="457200">
              <a:buClr>
                <a:srgbClr val="434343"/>
              </a:buClr>
              <a:buSzPct val="166666"/>
              <a:buFont typeface="Arial"/>
              <a:buChar char="•"/>
            </a:pPr>
            <a:r>
              <a:rPr sz="1800" lang="en">
                <a:solidFill>
                  <a:srgbClr val="434343"/>
                </a:solidFill>
                <a:latin typeface="Verdana"/>
                <a:ea typeface="Verdana"/>
                <a:cs typeface="Verdana"/>
                <a:sym typeface="Verdana"/>
              </a:rPr>
              <a:t>Libro DOM </a:t>
            </a:r>
            <a:r>
              <a:rPr b="1" sz="1800" lang="en">
                <a:solidFill>
                  <a:srgbClr val="434343"/>
                </a:solidFill>
                <a:latin typeface="Verdana"/>
                <a:ea typeface="Verdana"/>
                <a:cs typeface="Verdana"/>
                <a:sym typeface="Verdana"/>
              </a:rPr>
              <a:t>http://domenlightenment.com/</a:t>
            </a:r>
          </a:p>
          <a:p>
            <a:pPr rtl="0" lvl="0" indent="-342900" marL="457200">
              <a:buClr>
                <a:srgbClr val="434343"/>
              </a:buClr>
              <a:buSzPct val="166666"/>
              <a:buFont typeface="Arial"/>
              <a:buChar char="•"/>
            </a:pPr>
            <a:r>
              <a:rPr sz="1800" lang="en">
                <a:solidFill>
                  <a:srgbClr val="434343"/>
                </a:solidFill>
                <a:latin typeface="Verdana"/>
                <a:ea typeface="Verdana"/>
                <a:cs typeface="Verdana"/>
                <a:sym typeface="Verdana"/>
              </a:rPr>
              <a:t>Control de versiones para Git:</a:t>
            </a:r>
            <a:r>
              <a:rPr b="1" sz="1800" lang="en">
                <a:solidFill>
                  <a:srgbClr val="434343"/>
                </a:solidFill>
                <a:latin typeface="Verdana"/>
                <a:ea typeface="Verdana"/>
                <a:cs typeface="Verdana"/>
                <a:sym typeface="Verdana"/>
              </a:rPr>
              <a:t> github.com, bitbucket.org</a:t>
            </a:r>
          </a:p>
          <a:p>
            <a:pPr rtl="0" lvl="0" indent="-342900" marL="457200">
              <a:buClr>
                <a:srgbClr val="434343"/>
              </a:buClr>
              <a:buSzPct val="166666"/>
              <a:buFont typeface="Arial"/>
              <a:buChar char="•"/>
            </a:pPr>
            <a:r>
              <a:rPr sz="1800" lang="en">
                <a:solidFill>
                  <a:srgbClr val="434343"/>
                </a:solidFill>
                <a:latin typeface="Verdana"/>
                <a:ea typeface="Verdana"/>
                <a:cs typeface="Verdana"/>
                <a:sym typeface="Verdana"/>
              </a:rPr>
              <a:t>Ayuda en twitter? @</a:t>
            </a:r>
            <a:r>
              <a:rPr b="1" sz="1800" lang="en">
                <a:solidFill>
                  <a:srgbClr val="434343"/>
                </a:solidFill>
                <a:latin typeface="Verdana"/>
                <a:ea typeface="Verdana"/>
                <a:cs typeface="Verdana"/>
                <a:sym typeface="Verdana"/>
              </a:rPr>
              <a:t>ilovejQuery =) </a:t>
            </a:r>
          </a:p>
          <a:p>
            <a:r>
              <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 name="Shape 44"/>
        <p:cNvGrpSpPr/>
        <p:nvPr/>
      </p:nvGrpSpPr>
      <p:grpSpPr>
        <a:xfrm>
          <a:off y="0" x="0"/>
          <a:ext cy="0" cx="0"/>
          <a:chOff y="0" x="0"/>
          <a:chExt cy="0" cx="0"/>
        </a:xfrm>
      </p:grpSpPr>
      <p:sp>
        <p:nvSpPr>
          <p:cNvPr id="45" name="Shape 45"/>
          <p:cNvSpPr txBox="1"/>
          <p:nvPr>
            <p:ph type="title"/>
          </p:nvPr>
        </p:nvSpPr>
        <p:spPr>
          <a:xfrm>
            <a:off y="274637" x="457200"/>
            <a:ext cy="1143000" cx="8229600"/>
          </a:xfrm>
          <a:prstGeom prst="rect">
            <a:avLst/>
          </a:prstGeom>
        </p:spPr>
        <p:txBody>
          <a:bodyPr bIns="91425" rIns="91425" lIns="91425" tIns="91425" anchor="ctr" anchorCtr="0">
            <a:noAutofit/>
          </a:bodyPr>
          <a:lstStyle/>
          <a:p>
            <a:pPr rtl="0" lvl="0">
              <a:buNone/>
            </a:pPr>
            <a:r>
              <a:rPr lang="en"/>
              <a:t>¿JavaScript?</a:t>
            </a:r>
          </a:p>
        </p:txBody>
      </p:sp>
      <p:sp>
        <p:nvSpPr>
          <p:cNvPr id="46" name="Shape 46"/>
          <p:cNvSpPr txBox="1"/>
          <p:nvPr>
            <p:ph idx="1" type="body"/>
          </p:nvPr>
        </p:nvSpPr>
        <p:spPr>
          <a:xfrm>
            <a:off y="1600200" x="457200"/>
            <a:ext cy="4967700" cx="8229600"/>
          </a:xfrm>
          <a:prstGeom prst="rect">
            <a:avLst/>
          </a:prstGeom>
        </p:spPr>
        <p:txBody>
          <a:bodyPr bIns="91425" rIns="91425" lIns="91425" tIns="91425" anchor="t" anchorCtr="0">
            <a:noAutofit/>
          </a:bodyPr>
          <a:lstStyle/>
          <a:p>
            <a:pPr rtl="0" lvl="0">
              <a:buNone/>
            </a:pPr>
            <a:r>
              <a:rPr b="1" sz="1800" lang="en">
                <a:solidFill>
                  <a:srgbClr val="4F5155"/>
                </a:solidFill>
                <a:latin typeface="Verdana"/>
                <a:ea typeface="Verdana"/>
                <a:cs typeface="Verdana"/>
                <a:sym typeface="Verdana"/>
              </a:rPr>
              <a:t>J</a:t>
            </a:r>
            <a:r>
              <a:rPr b="1" sz="1800" lang="en">
                <a:solidFill>
                  <a:srgbClr val="666666"/>
                </a:solidFill>
                <a:latin typeface="Verdana"/>
                <a:ea typeface="Verdana"/>
                <a:cs typeface="Verdana"/>
                <a:sym typeface="Verdana"/>
              </a:rPr>
              <a:t>avaScript</a:t>
            </a:r>
            <a:r>
              <a:rPr sz="1800" lang="en">
                <a:solidFill>
                  <a:srgbClr val="666666"/>
                </a:solidFill>
                <a:latin typeface="Verdana"/>
                <a:ea typeface="Verdana"/>
                <a:cs typeface="Verdana"/>
                <a:sym typeface="Verdana"/>
              </a:rPr>
              <a:t> es un lenguaje de programación </a:t>
            </a:r>
            <a:r>
              <a:rPr b="1" sz="1800" lang="en">
                <a:solidFill>
                  <a:srgbClr val="666666"/>
                </a:solidFill>
                <a:latin typeface="Verdana"/>
                <a:ea typeface="Verdana"/>
                <a:cs typeface="Verdana"/>
                <a:sym typeface="Verdana"/>
              </a:rPr>
              <a:t>interpretado</a:t>
            </a:r>
            <a:r>
              <a:rPr sz="1800" lang="en">
                <a:solidFill>
                  <a:srgbClr val="666666"/>
                </a:solidFill>
                <a:latin typeface="Verdana"/>
                <a:ea typeface="Verdana"/>
                <a:cs typeface="Verdana"/>
                <a:sym typeface="Verdana"/>
              </a:rPr>
              <a:t>, dialecto del estándar ECMAScript. Se define como </a:t>
            </a:r>
            <a:r>
              <a:rPr b="1" sz="1800" lang="en">
                <a:solidFill>
                  <a:srgbClr val="666666"/>
                </a:solidFill>
                <a:latin typeface="Verdana"/>
                <a:ea typeface="Verdana"/>
                <a:cs typeface="Verdana"/>
                <a:sym typeface="Verdana"/>
              </a:rPr>
              <a:t>orientado a objetos</a:t>
            </a:r>
            <a:r>
              <a:rPr sz="1800" lang="en">
                <a:solidFill>
                  <a:srgbClr val="666666"/>
                </a:solidFill>
                <a:latin typeface="Verdana"/>
                <a:ea typeface="Verdana"/>
                <a:cs typeface="Verdana"/>
                <a:sym typeface="Verdana"/>
              </a:rPr>
              <a:t>, basado en </a:t>
            </a:r>
            <a:r>
              <a:rPr b="1" sz="1800" lang="en">
                <a:solidFill>
                  <a:srgbClr val="666666"/>
                </a:solidFill>
                <a:latin typeface="Verdana"/>
                <a:ea typeface="Verdana"/>
                <a:cs typeface="Verdana"/>
                <a:sym typeface="Verdana"/>
              </a:rPr>
              <a:t>prototipos</a:t>
            </a:r>
            <a:r>
              <a:rPr sz="1800" lang="en">
                <a:solidFill>
                  <a:srgbClr val="666666"/>
                </a:solidFill>
                <a:latin typeface="Verdana"/>
                <a:ea typeface="Verdana"/>
                <a:cs typeface="Verdana"/>
                <a:sym typeface="Verdana"/>
              </a:rPr>
              <a:t>(estilo de POO en el cual las clases no están presentes), </a:t>
            </a:r>
            <a:r>
              <a:rPr b="1" sz="1800" lang="en">
                <a:solidFill>
                  <a:srgbClr val="666666"/>
                </a:solidFill>
                <a:latin typeface="Verdana"/>
                <a:ea typeface="Verdana"/>
                <a:cs typeface="Verdana"/>
                <a:sym typeface="Verdana"/>
              </a:rPr>
              <a:t>imperativo</a:t>
            </a:r>
            <a:r>
              <a:rPr sz="1800" lang="en">
                <a:solidFill>
                  <a:srgbClr val="666666"/>
                </a:solidFill>
                <a:latin typeface="Verdana"/>
                <a:ea typeface="Verdana"/>
                <a:cs typeface="Verdana"/>
                <a:sym typeface="Verdana"/>
              </a:rPr>
              <a:t>(programación en términos del estado del programa y sentencias que cambian con dicho estado), débilmente tipado(no controlan los tipos de las variables que declaran) y </a:t>
            </a:r>
            <a:r>
              <a:rPr b="1" sz="1800" lang="en">
                <a:solidFill>
                  <a:srgbClr val="666666"/>
                </a:solidFill>
                <a:latin typeface="Verdana"/>
                <a:ea typeface="Verdana"/>
                <a:cs typeface="Verdana"/>
                <a:sym typeface="Verdana"/>
              </a:rPr>
              <a:t>dinámico</a:t>
            </a:r>
            <a:r>
              <a:rPr sz="1800" lang="en">
                <a:solidFill>
                  <a:srgbClr val="666666"/>
                </a:solidFill>
                <a:latin typeface="Verdana"/>
                <a:ea typeface="Verdana"/>
                <a:cs typeface="Verdana"/>
                <a:sym typeface="Verdana"/>
              </a:rPr>
              <a:t> agrega las características en tiempo de ejecución).</a:t>
            </a:r>
          </a:p>
          <a:p>
            <a:r>
              <a:t/>
            </a:r>
          </a:p>
          <a:p>
            <a:pPr rtl="0" lvl="0">
              <a:buNone/>
            </a:pPr>
            <a:r>
              <a:rPr sz="1800" lang="en">
                <a:solidFill>
                  <a:srgbClr val="666666"/>
                </a:solidFill>
                <a:latin typeface="Verdana"/>
                <a:ea typeface="Verdana"/>
                <a:cs typeface="Verdana"/>
                <a:sym typeface="Verdana"/>
              </a:rPr>
              <a:t>Actualmente:</a:t>
            </a:r>
          </a:p>
          <a:p>
            <a:pPr rtl="0" lvl="0" indent="-342900" marL="457200">
              <a:buClr>
                <a:srgbClr val="666666"/>
              </a:buClr>
              <a:buSzPct val="166666"/>
              <a:buFont typeface="Arial"/>
              <a:buChar char="•"/>
            </a:pPr>
            <a:r>
              <a:rPr sz="1800" lang="en">
                <a:solidFill>
                  <a:srgbClr val="666666"/>
                </a:solidFill>
                <a:latin typeface="Verdana"/>
                <a:ea typeface="Verdana"/>
                <a:cs typeface="Verdana"/>
                <a:sym typeface="Verdana"/>
              </a:rPr>
              <a:t>Navegador web</a:t>
            </a:r>
          </a:p>
          <a:p>
            <a:pPr rtl="0" lvl="0" indent="-342900" marL="457200">
              <a:buClr>
                <a:srgbClr val="666666"/>
              </a:buClr>
              <a:buSzPct val="166666"/>
              <a:buFont typeface="Arial"/>
              <a:buChar char="•"/>
            </a:pPr>
            <a:r>
              <a:rPr sz="1800" lang="en">
                <a:solidFill>
                  <a:srgbClr val="666666"/>
                </a:solidFill>
                <a:latin typeface="Verdana"/>
                <a:ea typeface="Verdana"/>
                <a:cs typeface="Verdana"/>
                <a:sym typeface="Verdana"/>
              </a:rPr>
              <a:t>Del lado del servidor (nodejs)</a:t>
            </a:r>
          </a:p>
          <a:p>
            <a:pPr rtl="0" lvl="0" indent="-342900" marL="457200">
              <a:buClr>
                <a:srgbClr val="666666"/>
              </a:buClr>
              <a:buSzPct val="166666"/>
              <a:buFont typeface="Arial"/>
              <a:buChar char="•"/>
            </a:pPr>
            <a:r>
              <a:rPr sz="1800" lang="en">
                <a:solidFill>
                  <a:srgbClr val="666666"/>
                </a:solidFill>
                <a:latin typeface="Verdana"/>
                <a:ea typeface="Verdana"/>
                <a:cs typeface="Verdana"/>
                <a:sym typeface="Verdana"/>
              </a:rPr>
              <a:t>Aplicaciones externas (por ejemplo PDF)</a:t>
            </a:r>
          </a:p>
          <a:p>
            <a:pPr rtl="0" lvl="0" indent="-342900" marL="457200">
              <a:buClr>
                <a:srgbClr val="666666"/>
              </a:buClr>
              <a:buSzPct val="166666"/>
              <a:buFont typeface="Arial"/>
              <a:buChar char="•"/>
            </a:pPr>
            <a:r>
              <a:rPr sz="1800" lang="en">
                <a:solidFill>
                  <a:srgbClr val="666666"/>
                </a:solidFill>
                <a:latin typeface="Verdana"/>
                <a:ea typeface="Verdana"/>
                <a:cs typeface="Verdana"/>
                <a:sym typeface="Verdana"/>
              </a:rPr>
              <a:t>En aplicaciones de escritorio</a:t>
            </a:r>
          </a:p>
          <a:p>
            <a:pPr rtl="0" lvl="0">
              <a:buNone/>
            </a:pPr>
            <a:r>
              <a:rPr sz="1800" lang="en">
                <a:solidFill>
                  <a:srgbClr val="666666"/>
                </a:solidFill>
                <a:latin typeface="Verdana"/>
                <a:ea typeface="Verdana"/>
                <a:cs typeface="Verdana"/>
                <a:sym typeface="Verdana"/>
              </a:rPr>
              <a:t>     Gnome-shell está escrito en C y JavaScript</a:t>
            </a:r>
          </a:p>
          <a:p>
            <a:r>
              <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0" name="Shape 50"/>
        <p:cNvGrpSpPr/>
        <p:nvPr/>
      </p:nvGrpSpPr>
      <p:grpSpPr>
        <a:xfrm>
          <a:off y="0" x="0"/>
          <a:ext cy="0" cx="0"/>
          <a:chOff y="0" x="0"/>
          <a:chExt cy="0" cx="0"/>
        </a:xfrm>
      </p:grpSpPr>
      <p:sp>
        <p:nvSpPr>
          <p:cNvPr id="51" name="Shape 51"/>
          <p:cNvSpPr txBox="1"/>
          <p:nvPr>
            <p:ph type="title"/>
          </p:nvPr>
        </p:nvSpPr>
        <p:spPr>
          <a:xfrm>
            <a:off y="274637" x="457200"/>
            <a:ext cy="1143000" cx="8229600"/>
          </a:xfrm>
          <a:prstGeom prst="rect">
            <a:avLst/>
          </a:prstGeom>
        </p:spPr>
        <p:txBody>
          <a:bodyPr bIns="91425" rIns="91425" lIns="91425" tIns="91425" anchor="ctr" anchorCtr="0">
            <a:noAutofit/>
          </a:bodyPr>
          <a:lstStyle/>
          <a:p>
            <a:pPr rtl="0" lvl="0">
              <a:buNone/>
            </a:pPr>
            <a:r>
              <a:rPr lang="en"/>
              <a:t>JavaScript, </a:t>
            </a:r>
          </a:p>
          <a:p>
            <a:pPr rtl="0" lvl="0">
              <a:buNone/>
            </a:pPr>
            <a:r>
              <a:rPr lang="en"/>
              <a:t>¿se volvió popular?</a:t>
            </a:r>
          </a:p>
        </p:txBody>
      </p:sp>
      <p:sp>
        <p:nvSpPr>
          <p:cNvPr id="52" name="Shape 52"/>
          <p:cNvSpPr txBox="1"/>
          <p:nvPr>
            <p:ph idx="1" type="body"/>
          </p:nvPr>
        </p:nvSpPr>
        <p:spPr>
          <a:xfrm>
            <a:off y="1600200" x="457200"/>
            <a:ext cy="4967700" cx="8229600"/>
          </a:xfrm>
          <a:prstGeom prst="rect">
            <a:avLst/>
          </a:prstGeom>
        </p:spPr>
        <p:txBody>
          <a:bodyPr bIns="91425" rIns="91425" lIns="91425" tIns="91425" anchor="t" anchorCtr="0">
            <a:noAutofit/>
          </a:bodyPr>
          <a:lstStyle/>
          <a:p>
            <a:pPr rtl="0" lvl="0">
              <a:lnSpc>
                <a:spcPct val="115000"/>
              </a:lnSpc>
              <a:spcBef>
                <a:spcPts val="2400"/>
              </a:spcBef>
              <a:spcAft>
                <a:spcPts val="600"/>
              </a:spcAft>
              <a:buNone/>
            </a:pPr>
            <a:r>
              <a:rPr sz="1800" lang="en">
                <a:solidFill>
                  <a:srgbClr val="666666"/>
                </a:solidFill>
                <a:latin typeface="Verdana"/>
                <a:ea typeface="Verdana"/>
                <a:cs typeface="Verdana"/>
                <a:sym typeface="Verdana"/>
              </a:rPr>
              <a:t>JavaScript está extendiendo su popularidad rápidamente en plataformas móviles, apps web, locales, etc...</a:t>
            </a:r>
          </a:p>
          <a:p>
            <a:pPr rtl="0" lvl="0">
              <a:lnSpc>
                <a:spcPct val="115000"/>
              </a:lnSpc>
              <a:spcBef>
                <a:spcPts val="2400"/>
              </a:spcBef>
              <a:spcAft>
                <a:spcPts val="600"/>
              </a:spcAft>
              <a:buNone/>
            </a:pPr>
            <a:r>
              <a:rPr sz="1800" lang="en">
                <a:solidFill>
                  <a:srgbClr val="666666"/>
                </a:solidFill>
                <a:latin typeface="Verdana"/>
                <a:ea typeface="Verdana"/>
                <a:cs typeface="Verdana"/>
                <a:sym typeface="Verdana"/>
              </a:rPr>
              <a:t>No hace falta instalar librerías adicionales para darle soporte, es multiplataforma y es rápido e incrustable (embeddable).</a:t>
            </a:r>
          </a:p>
          <a:p>
            <a:pPr rtl="0" lvl="0">
              <a:lnSpc>
                <a:spcPct val="115000"/>
              </a:lnSpc>
              <a:spcBef>
                <a:spcPts val="2400"/>
              </a:spcBef>
              <a:spcAft>
                <a:spcPts val="600"/>
              </a:spcAft>
              <a:buNone/>
            </a:pPr>
            <a:r>
              <a:rPr sz="1800" lang="en">
                <a:solidFill>
                  <a:srgbClr val="666666"/>
                </a:solidFill>
                <a:latin typeface="Verdana"/>
                <a:ea typeface="Verdana"/>
                <a:cs typeface="Verdana"/>
                <a:sym typeface="Verdana"/>
              </a:rPr>
              <a:t>Actualmente JavaScript es el lenguaje más popular en GitHub, le sigue Ruby en segundo lugar y Java en tercer lugar.</a:t>
            </a:r>
          </a:p>
          <a:p>
            <a:pPr rtl="0" lvl="0">
              <a:lnSpc>
                <a:spcPct val="115000"/>
              </a:lnSpc>
              <a:spcBef>
                <a:spcPts val="2400"/>
              </a:spcBef>
              <a:spcAft>
                <a:spcPts val="600"/>
              </a:spcAft>
              <a:buNone/>
            </a:pPr>
            <a:r>
              <a:rPr sz="2400" lang="en">
                <a:solidFill>
                  <a:srgbClr val="666666"/>
                </a:solidFill>
                <a:latin typeface="Verdana"/>
                <a:ea typeface="Verdana"/>
                <a:cs typeface="Verdana"/>
                <a:sym typeface="Verdana"/>
              </a:rPr>
              <a:t>Y sobretodo.... JavaScript nos da interacción!</a:t>
            </a:r>
          </a:p>
          <a:p>
            <a:r>
              <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6" name="Shape 56"/>
        <p:cNvGrpSpPr/>
        <p:nvPr/>
      </p:nvGrpSpPr>
      <p:grpSpPr>
        <a:xfrm>
          <a:off y="0" x="0"/>
          <a:ext cy="0" cx="0"/>
          <a:chOff y="0" x="0"/>
          <a:chExt cy="0" cx="0"/>
        </a:xfrm>
      </p:grpSpPr>
      <p:sp>
        <p:nvSpPr>
          <p:cNvPr id="57" name="Shape 57"/>
          <p:cNvSpPr txBox="1"/>
          <p:nvPr>
            <p:ph type="title"/>
          </p:nvPr>
        </p:nvSpPr>
        <p:spPr>
          <a:xfrm>
            <a:off y="274637" x="457200"/>
            <a:ext cy="1143000" cx="8229600"/>
          </a:xfrm>
          <a:prstGeom prst="rect">
            <a:avLst/>
          </a:prstGeom>
        </p:spPr>
        <p:txBody>
          <a:bodyPr bIns="91425" rIns="91425" lIns="91425" tIns="91425" anchor="ctr" anchorCtr="0">
            <a:noAutofit/>
          </a:bodyPr>
          <a:lstStyle/>
          <a:p>
            <a:pPr rtl="0" lvl="0">
              <a:buNone/>
            </a:pPr>
            <a:r>
              <a:rPr lang="en"/>
              <a:t>DOM</a:t>
            </a:r>
          </a:p>
        </p:txBody>
      </p:sp>
      <p:sp>
        <p:nvSpPr>
          <p:cNvPr id="58" name="Shape 58"/>
          <p:cNvSpPr txBox="1"/>
          <p:nvPr>
            <p:ph idx="1" type="body"/>
          </p:nvPr>
        </p:nvSpPr>
        <p:spPr>
          <a:xfrm>
            <a:off y="1600200" x="457200"/>
            <a:ext cy="4967700" cx="8229600"/>
          </a:xfrm>
          <a:prstGeom prst="rect">
            <a:avLst/>
          </a:prstGeom>
        </p:spPr>
        <p:txBody>
          <a:bodyPr bIns="91425" rIns="91425" lIns="91425" tIns="91425" anchor="t" anchorCtr="0">
            <a:noAutofit/>
          </a:bodyPr>
          <a:lstStyle/>
          <a:p>
            <a:pPr rtl="0" lvl="0">
              <a:buNone/>
            </a:pPr>
            <a:r>
              <a:rPr sz="1800" lang="en">
                <a:solidFill>
                  <a:srgbClr val="666666"/>
                </a:solidFill>
                <a:latin typeface="Verdana"/>
                <a:ea typeface="Verdana"/>
                <a:cs typeface="Verdana"/>
                <a:sym typeface="Verdana"/>
              </a:rPr>
              <a:t>
</a:t>
            </a:r>
            <a:r>
              <a:rPr sz="1800" lang="en">
                <a:solidFill>
                  <a:srgbClr val="666666"/>
                </a:solidFill>
                <a:latin typeface="Verdana"/>
                <a:ea typeface="Verdana"/>
                <a:cs typeface="Verdana"/>
                <a:sym typeface="Verdana"/>
              </a:rPr>
              <a:t>El Modelo de Objetos del Documento (DOM) es un API para documentos </a:t>
            </a:r>
            <a:r>
              <a:rPr sz="1800" lang="en">
                <a:solidFill>
                  <a:srgbClr val="666666"/>
                </a:solidFill>
                <a:latin typeface="Verdana"/>
                <a:ea typeface="Verdana"/>
                <a:cs typeface="Verdana"/>
                <a:sym typeface="Verdana"/>
                <a:hlinkClick r:id="rId3"/>
              </a:rPr>
              <a:t>HTML</a:t>
            </a:r>
            <a:r>
              <a:rPr sz="1800" lang="en">
                <a:solidFill>
                  <a:srgbClr val="666666"/>
                </a:solidFill>
                <a:latin typeface="Verdana"/>
                <a:ea typeface="Verdana"/>
                <a:cs typeface="Verdana"/>
                <a:sym typeface="Verdana"/>
              </a:rPr>
              <a:t> y </a:t>
            </a:r>
            <a:r>
              <a:rPr sz="1800" lang="en">
                <a:solidFill>
                  <a:srgbClr val="666666"/>
                </a:solidFill>
                <a:latin typeface="Verdana"/>
                <a:ea typeface="Verdana"/>
                <a:cs typeface="Verdana"/>
                <a:sym typeface="Verdana"/>
                <a:hlinkClick r:id="rId4"/>
              </a:rPr>
              <a:t>XML</a:t>
            </a:r>
            <a:r>
              <a:rPr sz="1800" lang="en">
                <a:solidFill>
                  <a:srgbClr val="666666"/>
                </a:solidFill>
                <a:latin typeface="Verdana"/>
                <a:ea typeface="Verdana"/>
                <a:cs typeface="Verdana"/>
                <a:sym typeface="Verdana"/>
              </a:rPr>
              <a:t>. Proporciona una representación estructural del documento, permitiendo la modificación de su contenido o su presentación visual. </a:t>
            </a:r>
          </a:p>
          <a:p>
            <a:r>
              <a:t/>
            </a:r>
          </a:p>
          <a:p>
            <a:pPr rtl="0" lvl="0">
              <a:buNone/>
            </a:pPr>
            <a:r>
              <a:rPr sz="1800" lang="en">
                <a:solidFill>
                  <a:srgbClr val="666666"/>
                </a:solidFill>
                <a:latin typeface="Verdana"/>
                <a:ea typeface="Verdana"/>
                <a:cs typeface="Verdana"/>
                <a:sym typeface="Verdana"/>
              </a:rPr>
              <a:t>Esencialmente, comunica las páginas web con los scripts o los lenguajes de programación.</a:t>
            </a:r>
          </a:p>
          <a:p>
            <a:r>
              <a:t/>
            </a:r>
          </a:p>
          <a:p>
            <a:pPr rtl="0" lvl="0">
              <a:buNone/>
            </a:pPr>
            <a:r>
              <a:rPr sz="1800" lang="en">
                <a:solidFill>
                  <a:srgbClr val="666666"/>
                </a:solidFill>
                <a:latin typeface="Verdana"/>
                <a:ea typeface="Verdana"/>
                <a:cs typeface="Verdana"/>
                <a:sym typeface="Verdana"/>
              </a:rPr>
              <a:t>DOM es un estándar del </a:t>
            </a:r>
            <a:r>
              <a:rPr u="sng" sz="1800" lang="en">
                <a:solidFill>
                  <a:srgbClr val="666666"/>
                </a:solidFill>
                <a:latin typeface="Verdana"/>
                <a:ea typeface="Verdana"/>
                <a:cs typeface="Verdana"/>
                <a:sym typeface="Verdana"/>
                <a:hlinkClick r:id="rId5"/>
              </a:rPr>
              <a:t>W3C</a:t>
            </a:r>
          </a:p>
          <a:p>
            <a:r>
              <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 name="Shape 62"/>
        <p:cNvGrpSpPr/>
        <p:nvPr/>
      </p:nvGrpSpPr>
      <p:grpSpPr>
        <a:xfrm>
          <a:off y="0" x="0"/>
          <a:ext cy="0" cx="0"/>
          <a:chOff y="0" x="0"/>
          <a:chExt cy="0" cx="0"/>
        </a:xfrm>
      </p:grpSpPr>
      <p:sp>
        <p:nvSpPr>
          <p:cNvPr id="63" name="Shape 63"/>
          <p:cNvSpPr txBox="1"/>
          <p:nvPr>
            <p:ph type="title"/>
          </p:nvPr>
        </p:nvSpPr>
        <p:spPr>
          <a:xfrm>
            <a:off y="274637" x="457200"/>
            <a:ext cy="1143000" cx="8229600"/>
          </a:xfrm>
          <a:prstGeom prst="rect">
            <a:avLst/>
          </a:prstGeom>
        </p:spPr>
        <p:txBody>
          <a:bodyPr bIns="91425" rIns="91425" lIns="91425" tIns="91425" anchor="ctr" anchorCtr="0">
            <a:noAutofit/>
          </a:bodyPr>
          <a:lstStyle/>
          <a:p>
            <a:pPr>
              <a:buNone/>
            </a:pPr>
            <a:r>
              <a:rPr lang="en"/>
              <a:t>¿Acceder al DOM?</a:t>
            </a:r>
          </a:p>
        </p:txBody>
      </p:sp>
      <p:sp>
        <p:nvSpPr>
          <p:cNvPr id="64" name="Shape 64"/>
          <p:cNvSpPr txBox="1"/>
          <p:nvPr>
            <p:ph idx="1" type="body"/>
          </p:nvPr>
        </p:nvSpPr>
        <p:spPr>
          <a:xfrm>
            <a:off y="1600200" x="457200"/>
            <a:ext cy="4967700" cx="8229600"/>
          </a:xfrm>
          <a:prstGeom prst="rect">
            <a:avLst/>
          </a:prstGeom>
        </p:spPr>
        <p:txBody>
          <a:bodyPr bIns="91425" rIns="91425" lIns="91425" tIns="91425" anchor="t" anchorCtr="0">
            <a:noAutofit/>
          </a:bodyPr>
          <a:lstStyle/>
          <a:p>
            <a:pPr rtl="0" lvl="0">
              <a:lnSpc>
                <a:spcPct val="115000"/>
              </a:lnSpc>
              <a:spcBef>
                <a:spcPts val="1400"/>
              </a:spcBef>
              <a:spcAft>
                <a:spcPts val="400"/>
              </a:spcAft>
              <a:buNone/>
            </a:pPr>
            <a:r>
              <a:rPr sz="1800" lang="en">
                <a:solidFill>
                  <a:srgbClr val="333333"/>
                </a:solidFill>
                <a:latin typeface="Arial"/>
                <a:ea typeface="Arial"/>
                <a:cs typeface="Arial"/>
                <a:sym typeface="Arial"/>
              </a:rPr>
              <a:t>Los diferentes navegadores tienen directrices DOM distintas, y éstas directrices tienen diversos grados de conformidad al actual estándar DOM, pero todos los navegadores web usan el modelo de objeto de documento para hacer accesibles las páginas web al script.</a:t>
            </a:r>
          </a:p>
          <a:p>
            <a:pPr rtl="0" lvl="0">
              <a:lnSpc>
                <a:spcPct val="115000"/>
              </a:lnSpc>
              <a:spcBef>
                <a:spcPts val="1400"/>
              </a:spcBef>
              <a:spcAft>
                <a:spcPts val="400"/>
              </a:spcAft>
              <a:buNone/>
            </a:pPr>
            <a:r>
              <a:rPr sz="1800" lang="en">
                <a:solidFill>
                  <a:srgbClr val="333333"/>
                </a:solidFill>
                <a:latin typeface="Arial"/>
                <a:ea typeface="Arial"/>
                <a:cs typeface="Arial"/>
                <a:sym typeface="Arial"/>
              </a:rPr>
              <a:t>Una forma de acceder al DOM es con JavaScript.</a:t>
            </a:r>
          </a:p>
          <a:p>
            <a:pPr rtl="0" lvl="0">
              <a:buNone/>
            </a:pPr>
            <a:r>
              <a:rPr sz="1800" lang="en">
                <a:solidFill>
                  <a:srgbClr val="333333"/>
                </a:solidFill>
                <a:latin typeface="Arial"/>
                <a:ea typeface="Arial"/>
                <a:cs typeface="Arial"/>
                <a:sym typeface="Arial"/>
              </a:rPr>
              <a:t>La programación DOM hace algo tan simple como lo siguiente, </a:t>
            </a:r>
          </a:p>
          <a:p>
            <a:pPr rtl="0" lvl="0">
              <a:buNone/>
            </a:pPr>
            <a:r>
              <a:rPr sz="1800" lang="en">
                <a:solidFill>
                  <a:srgbClr val="333333"/>
                </a:solidFill>
                <a:latin typeface="Arial"/>
                <a:ea typeface="Arial"/>
                <a:cs typeface="Arial"/>
                <a:sym typeface="Arial"/>
              </a:rPr>
              <a:t>-permite abrir una ventana desde un objeto llamado </a:t>
            </a:r>
            <a:r>
              <a:rPr b="1" sz="1800" lang="en">
                <a:solidFill>
                  <a:srgbClr val="333333"/>
                </a:solidFill>
                <a:latin typeface="Arial"/>
                <a:ea typeface="Arial"/>
                <a:cs typeface="Arial"/>
                <a:sym typeface="Arial"/>
              </a:rPr>
              <a:t>window</a:t>
            </a:r>
            <a:r>
              <a:rPr sz="1800" lang="en">
                <a:solidFill>
                  <a:srgbClr val="333333"/>
                </a:solidFill>
                <a:latin typeface="Arial"/>
                <a:ea typeface="Arial"/>
                <a:cs typeface="Arial"/>
                <a:sym typeface="Arial"/>
              </a:rPr>
              <a:t>, o modificar algún elemento de la página desde el objeto llamado </a:t>
            </a:r>
            <a:r>
              <a:rPr b="1" sz="1800" lang="en">
                <a:solidFill>
                  <a:srgbClr val="333333"/>
                </a:solidFill>
                <a:latin typeface="Arial"/>
                <a:ea typeface="Arial"/>
                <a:cs typeface="Arial"/>
                <a:sym typeface="Arial"/>
              </a:rPr>
              <a:t>document. </a:t>
            </a:r>
          </a:p>
          <a:p>
            <a:r>
              <a:t/>
            </a:r>
          </a:p>
          <a:p>
            <a:pPr rtl="0" lvl="0">
              <a:buNone/>
            </a:pPr>
            <a:r>
              <a:rPr sz="1800" lang="en">
                <a:solidFill>
                  <a:srgbClr val="434343"/>
                </a:solidFill>
                <a:latin typeface="Verdana"/>
                <a:ea typeface="Verdana"/>
                <a:cs typeface="Verdana"/>
                <a:sym typeface="Verdana"/>
              </a:rPr>
              <a:t>La manipulación del DOM es "pesada", por eso hacemos uso de frameworks que facilitan su manipulación, uno de ellos es jQuery.</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8" name="Shape 68"/>
        <p:cNvGrpSpPr/>
        <p:nvPr/>
      </p:nvGrpSpPr>
      <p:grpSpPr>
        <a:xfrm>
          <a:off y="0" x="0"/>
          <a:ext cy="0" cx="0"/>
          <a:chOff y="0" x="0"/>
          <a:chExt cy="0" cx="0"/>
        </a:xfrm>
      </p:grpSpPr>
      <p:sp>
        <p:nvSpPr>
          <p:cNvPr id="69" name="Shape 69"/>
          <p:cNvSpPr txBox="1"/>
          <p:nvPr>
            <p:ph type="title"/>
          </p:nvPr>
        </p:nvSpPr>
        <p:spPr>
          <a:xfrm>
            <a:off y="274637" x="457200"/>
            <a:ext cy="1143000" cx="8229600"/>
          </a:xfrm>
          <a:prstGeom prst="rect">
            <a:avLst/>
          </a:prstGeom>
        </p:spPr>
        <p:txBody>
          <a:bodyPr bIns="91425" rIns="91425" lIns="91425" tIns="91425" anchor="ctr" anchorCtr="0">
            <a:noAutofit/>
          </a:bodyPr>
          <a:lstStyle/>
          <a:p>
            <a:pPr rtl="0" lvl="0">
              <a:buNone/>
            </a:pPr>
            <a:r>
              <a:rPr lang="en"/>
              <a:t>Mucho JavaScript...!</a:t>
            </a:r>
          </a:p>
        </p:txBody>
      </p:sp>
      <p:sp>
        <p:nvSpPr>
          <p:cNvPr id="70" name="Shape 70"/>
          <p:cNvSpPr txBox="1"/>
          <p:nvPr>
            <p:ph idx="1" type="body"/>
          </p:nvPr>
        </p:nvSpPr>
        <p:spPr>
          <a:xfrm>
            <a:off y="1600200" x="457200"/>
            <a:ext cy="4967700" cx="8229600"/>
          </a:xfrm>
          <a:prstGeom prst="rect">
            <a:avLst/>
          </a:prstGeom>
        </p:spPr>
        <p:txBody>
          <a:bodyPr bIns="91425" rIns="91425" lIns="91425" tIns="91425" anchor="t" anchorCtr="0">
            <a:noAutofit/>
          </a:bodyPr>
          <a:lstStyle/>
          <a:p>
            <a:pPr rtl="0" lvl="0" indent="-419100" marL="457200">
              <a:buClr>
                <a:schemeClr val="dk1"/>
              </a:buClr>
              <a:buSzPct val="277777"/>
              <a:buFont typeface="Arial"/>
              <a:buChar char="•"/>
            </a:pPr>
            <a:r>
              <a:rPr sz="1800" lang="en">
                <a:latin typeface="Verdana"/>
                <a:ea typeface="Verdana"/>
                <a:cs typeface="Verdana"/>
                <a:sym typeface="Verdana"/>
              </a:rPr>
              <a:t>Algunos frameworks: </a:t>
            </a:r>
          </a:p>
          <a:p>
            <a:pPr rtl="0" lvl="0">
              <a:buNone/>
            </a:pPr>
            <a:r>
              <a:rPr sz="1800" lang="en">
                <a:latin typeface="Verdana"/>
                <a:ea typeface="Verdana"/>
                <a:cs typeface="Verdana"/>
                <a:sym typeface="Verdana"/>
              </a:rPr>
              <a:t>motools, prototype, YUI(de yahoo), Dojo, Qooxdoo, Rico, Ext JS, script.aculo.us, angular js, jQuery</a:t>
            </a:r>
          </a:p>
          <a:p>
            <a:r>
              <a:t/>
            </a:r>
          </a:p>
          <a:p>
            <a:pPr rtl="0" lvl="0" indent="-419100" marL="457200">
              <a:buClr>
                <a:schemeClr val="dk1"/>
              </a:buClr>
              <a:buSzPct val="277777"/>
              <a:buFont typeface="Arial"/>
              <a:buChar char="•"/>
            </a:pPr>
            <a:r>
              <a:rPr sz="1800" lang="en">
                <a:latin typeface="Verdana"/>
                <a:ea typeface="Verdana"/>
                <a:cs typeface="Verdana"/>
                <a:sym typeface="Verdana"/>
              </a:rPr>
              <a:t>Para implementación de MVC: Backbone, knockout</a:t>
            </a:r>
          </a:p>
          <a:p>
            <a:r>
              <a:t/>
            </a:r>
          </a:p>
          <a:p>
            <a:pPr rtl="0" lvl="0" indent="-419100" marL="457200">
              <a:buClr>
                <a:schemeClr val="dk1"/>
              </a:buClr>
              <a:buSzPct val="277777"/>
              <a:buFont typeface="Arial"/>
              <a:buChar char="•"/>
            </a:pPr>
            <a:r>
              <a:rPr sz="1800" lang="en">
                <a:latin typeface="Verdana"/>
                <a:ea typeface="Verdana"/>
                <a:cs typeface="Verdana"/>
                <a:sym typeface="Verdana"/>
              </a:rPr>
              <a:t>Del lado del servidor: nodejs</a:t>
            </a:r>
          </a:p>
          <a:p>
            <a:r>
              <a:t/>
            </a:r>
          </a:p>
          <a:p>
            <a:r>
              <a:t/>
            </a:r>
          </a:p>
          <a:p>
            <a:r>
              <a:t/>
            </a:r>
          </a:p>
          <a:p>
            <a:r>
              <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4" name="Shape 74"/>
        <p:cNvGrpSpPr/>
        <p:nvPr/>
      </p:nvGrpSpPr>
      <p:grpSpPr>
        <a:xfrm>
          <a:off y="0" x="0"/>
          <a:ext cy="0" cx="0"/>
          <a:chOff y="0" x="0"/>
          <a:chExt cy="0" cx="0"/>
        </a:xfrm>
      </p:grpSpPr>
      <p:sp>
        <p:nvSpPr>
          <p:cNvPr id="75" name="Shape 75"/>
          <p:cNvSpPr txBox="1"/>
          <p:nvPr>
            <p:ph type="title"/>
          </p:nvPr>
        </p:nvSpPr>
        <p:spPr>
          <a:xfrm>
            <a:off y="274637" x="457200"/>
            <a:ext cy="1143000" cx="8229600"/>
          </a:xfrm>
          <a:prstGeom prst="rect">
            <a:avLst/>
          </a:prstGeom>
        </p:spPr>
        <p:txBody>
          <a:bodyPr bIns="91425" rIns="91425" lIns="91425" tIns="91425" anchor="ctr" anchorCtr="0">
            <a:noAutofit/>
          </a:bodyPr>
          <a:lstStyle/>
          <a:p>
            <a:pPr>
              <a:buNone/>
            </a:pPr>
            <a:r>
              <a:rPr lang="en"/>
              <a:t>jQuery</a:t>
            </a:r>
          </a:p>
        </p:txBody>
      </p:sp>
      <p:sp>
        <p:nvSpPr>
          <p:cNvPr id="76" name="Shape 76"/>
          <p:cNvSpPr txBox="1"/>
          <p:nvPr>
            <p:ph idx="1" type="body"/>
          </p:nvPr>
        </p:nvSpPr>
        <p:spPr>
          <a:xfrm>
            <a:off y="1600200" x="457200"/>
            <a:ext cy="4967700" cx="8229600"/>
          </a:xfrm>
          <a:prstGeom prst="rect">
            <a:avLst/>
          </a:prstGeom>
        </p:spPr>
        <p:txBody>
          <a:bodyPr bIns="91425" rIns="91425" lIns="91425" tIns="91425" anchor="t" anchorCtr="0">
            <a:noAutofit/>
          </a:bodyPr>
          <a:lstStyle/>
          <a:p>
            <a:pPr rtl="0" lvl="0">
              <a:buNone/>
            </a:pPr>
            <a:r>
              <a:rPr sz="1800" lang="en">
                <a:solidFill>
                  <a:srgbClr val="4F5155"/>
                </a:solidFill>
                <a:latin typeface="Verdana"/>
                <a:ea typeface="Verdana"/>
                <a:cs typeface="Verdana"/>
                <a:sym typeface="Verdana"/>
              </a:rPr>
              <a:t>jQuery es una biblioteca JavaScript, creada inicialmente por John Resig, que permite simplificar la manera de interactuar con los documentos HTML, manipular el árbol DOM, manejar eventos, desarrollar animaciones y agregar interacción con la técnica AJAX a páginas web.</a:t>
            </a:r>
          </a:p>
          <a:p>
            <a:r>
              <a:t/>
            </a:r>
          </a:p>
          <a:p>
            <a:pPr rtl="0" lvl="0">
              <a:buNone/>
            </a:pPr>
            <a:r>
              <a:rPr sz="1800" lang="en">
                <a:solidFill>
                  <a:srgbClr val="4F5155"/>
                </a:solidFill>
                <a:latin typeface="Verdana"/>
                <a:ea typeface="Verdana"/>
                <a:cs typeface="Verdana"/>
                <a:sym typeface="Verdana"/>
              </a:rPr>
              <a:t>Fue presentada el 14 de enero de 2006 en el BarCamp NYC.</a:t>
            </a:r>
          </a:p>
          <a:p>
            <a:r>
              <a:t/>
            </a:r>
          </a:p>
          <a:p>
            <a:pPr rtl="0" lvl="0">
              <a:buNone/>
            </a:pPr>
            <a:r>
              <a:rPr sz="1800" lang="en">
                <a:solidFill>
                  <a:srgbClr val="4F5155"/>
                </a:solidFill>
                <a:latin typeface="Verdana"/>
                <a:ea typeface="Verdana"/>
                <a:cs typeface="Verdana"/>
                <a:sym typeface="Verdana"/>
              </a:rPr>
              <a:t>jQuery es </a:t>
            </a:r>
            <a:r>
              <a:rPr b="1" sz="1800" lang="en">
                <a:solidFill>
                  <a:srgbClr val="4F5155"/>
                </a:solidFill>
                <a:latin typeface="Verdana"/>
                <a:ea typeface="Verdana"/>
                <a:cs typeface="Verdana"/>
                <a:sym typeface="Verdana"/>
              </a:rPr>
              <a:t>software libre y de código abierto(FLOSS)</a:t>
            </a:r>
            <a:r>
              <a:rPr sz="1800" lang="en">
                <a:solidFill>
                  <a:srgbClr val="4F5155"/>
                </a:solidFill>
                <a:latin typeface="Verdana"/>
                <a:ea typeface="Verdana"/>
                <a:cs typeface="Verdana"/>
                <a:sym typeface="Verdana"/>
              </a:rPr>
              <a:t>, posee un doble licenciamiento bajo la Licencia MIT y la Licencia Pública General de GNU v2, permitiendo su uso en proyectos libres y privativos.</a:t>
            </a:r>
          </a:p>
          <a:p>
            <a:pPr rtl="0" lvl="0">
              <a:buNone/>
            </a:pPr>
            <a:r>
              <a:rPr sz="1800" lang="en">
                <a:solidFill>
                  <a:srgbClr val="4F5155"/>
                </a:solidFill>
                <a:latin typeface="Verdana"/>
                <a:ea typeface="Verdana"/>
                <a:cs typeface="Verdana"/>
                <a:sym typeface="Verdana"/>
              </a:rPr>
              <a:t>Versión actual es 1.9.1(Febrero 2013)</a:t>
            </a:r>
          </a:p>
          <a:p>
            <a:r>
              <a:t/>
            </a:r>
          </a:p>
          <a:p>
            <a:pPr rtl="0" lvl="0">
              <a:buNone/>
            </a:pPr>
            <a:r>
              <a:rPr sz="1800" lang="en">
                <a:solidFill>
                  <a:srgbClr val="4F5155"/>
                </a:solidFill>
                <a:latin typeface="Verdana"/>
                <a:ea typeface="Verdana"/>
                <a:cs typeface="Verdana"/>
                <a:sym typeface="Verdana"/>
              </a:rPr>
              <a:t>Se encuentra en desarrollo jQuery 2.0 Beta 2.</a:t>
            </a:r>
          </a:p>
          <a:p>
            <a:r>
              <a:t/>
            </a:r>
          </a:p>
          <a:p>
            <a:r>
              <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0" name="Shape 80"/>
        <p:cNvGrpSpPr/>
        <p:nvPr/>
      </p:nvGrpSpPr>
      <p:grpSpPr>
        <a:xfrm>
          <a:off y="0" x="0"/>
          <a:ext cy="0" cx="0"/>
          <a:chOff y="0" x="0"/>
          <a:chExt cy="0" cx="0"/>
        </a:xfrm>
      </p:grpSpPr>
      <p:sp>
        <p:nvSpPr>
          <p:cNvPr id="81" name="Shape 81"/>
          <p:cNvSpPr txBox="1"/>
          <p:nvPr>
            <p:ph type="title"/>
          </p:nvPr>
        </p:nvSpPr>
        <p:spPr>
          <a:xfrm>
            <a:off y="274637" x="457200"/>
            <a:ext cy="1143000" cx="8229600"/>
          </a:xfrm>
          <a:prstGeom prst="rect">
            <a:avLst/>
          </a:prstGeom>
        </p:spPr>
        <p:txBody>
          <a:bodyPr bIns="91425" rIns="91425" lIns="91425" tIns="91425" anchor="ctr" anchorCtr="0">
            <a:noAutofit/>
          </a:bodyPr>
          <a:lstStyle/>
          <a:p>
            <a:pPr>
              <a:buNone/>
            </a:pPr>
            <a:r>
              <a:rPr lang="en"/>
              <a:t>Firebug &amp; inspector de elementos google</a:t>
            </a:r>
          </a:p>
        </p:txBody>
      </p:sp>
      <p:sp>
        <p:nvSpPr>
          <p:cNvPr id="82" name="Shape 82"/>
          <p:cNvSpPr txBox="1"/>
          <p:nvPr>
            <p:ph idx="1" type="body"/>
          </p:nvPr>
        </p:nvSpPr>
        <p:spPr>
          <a:xfrm>
            <a:off y="1600200" x="457200"/>
            <a:ext cy="4967700" cx="8229600"/>
          </a:xfrm>
          <a:prstGeom prst="rect">
            <a:avLst/>
          </a:prstGeom>
        </p:spPr>
        <p:txBody>
          <a:bodyPr bIns="91425" rIns="91425" lIns="91425" tIns="91425" anchor="t" anchorCtr="0">
            <a:noAutofit/>
          </a:bodyPr>
          <a:lstStyle/>
          <a:p>
            <a:pPr rtl="0" lvl="0">
              <a:buNone/>
            </a:pPr>
            <a:r>
              <a:rPr sz="1800" lang="en">
                <a:latin typeface="Verdana"/>
                <a:ea typeface="Verdana"/>
                <a:cs typeface="Verdana"/>
                <a:sym typeface="Verdana"/>
              </a:rPr>
              <a:t>Herramientas valiosas para </a:t>
            </a:r>
          </a:p>
          <a:p>
            <a:pPr rtl="0" lvl="0">
              <a:buNone/>
            </a:pPr>
            <a:r>
              <a:rPr sz="1800" lang="en">
                <a:latin typeface="Verdana"/>
                <a:ea typeface="Verdana"/>
                <a:cs typeface="Verdana"/>
                <a:sym typeface="Verdana"/>
              </a:rPr>
              <a:t>desarrollo web en Firefox y </a:t>
            </a:r>
          </a:p>
          <a:p>
            <a:pPr>
              <a:buNone/>
            </a:pPr>
            <a:r>
              <a:rPr sz="1800" lang="en">
                <a:latin typeface="Verdana"/>
                <a:ea typeface="Verdana"/>
                <a:cs typeface="Verdana"/>
                <a:sym typeface="Verdana"/>
              </a:rPr>
              <a:t>en Google Chrome</a:t>
            </a:r>
          </a:p>
        </p:txBody>
      </p:sp>
      <p:sp>
        <p:nvSpPr>
          <p:cNvPr id="83" name="Shape 83"/>
          <p:cNvSpPr/>
          <p:nvPr/>
        </p:nvSpPr>
        <p:spPr>
          <a:xfrm>
            <a:off y="1787378" x="4382525"/>
            <a:ext cy="2200424" cx="4106998"/>
          </a:xfrm>
          <a:prstGeom prst="rect">
            <a:avLst/>
          </a:prstGeom>
          <a:blipFill>
            <a:blip r:embed="rId3"/>
            <a:stretch>
              <a:fillRect/>
            </a:stretch>
          </a:blipFill>
          <a:ln>
            <a:noFill/>
          </a:ln>
        </p:spPr>
      </p:sp>
      <p:sp>
        <p:nvSpPr>
          <p:cNvPr id="84" name="Shape 84"/>
          <p:cNvSpPr/>
          <p:nvPr/>
        </p:nvSpPr>
        <p:spPr>
          <a:xfrm>
            <a:off y="4029095" x="315825"/>
            <a:ext cy="2538804" cx="4726684"/>
          </a:xfrm>
          <a:prstGeom prst="rect">
            <a:avLst/>
          </a:prstGeom>
          <a:blipFill>
            <a:blip r:embed="rId4"/>
            <a:stretch>
              <a:fillRect/>
            </a:stretch>
          </a:blipFill>
          <a:ln>
            <a:noFill/>
          </a:ln>
        </p:spPr>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 name="Shape 88"/>
        <p:cNvGrpSpPr/>
        <p:nvPr/>
      </p:nvGrpSpPr>
      <p:grpSpPr>
        <a:xfrm>
          <a:off y="0" x="0"/>
          <a:ext cy="0" cx="0"/>
          <a:chOff y="0" x="0"/>
          <a:chExt cy="0" cx="0"/>
        </a:xfrm>
      </p:grpSpPr>
      <p:sp>
        <p:nvSpPr>
          <p:cNvPr id="89" name="Shape 89"/>
          <p:cNvSpPr txBox="1"/>
          <p:nvPr>
            <p:ph type="title"/>
          </p:nvPr>
        </p:nvSpPr>
        <p:spPr>
          <a:xfrm>
            <a:off y="274637" x="457200"/>
            <a:ext cy="1143000" cx="8229600"/>
          </a:xfrm>
          <a:prstGeom prst="rect">
            <a:avLst/>
          </a:prstGeom>
        </p:spPr>
        <p:txBody>
          <a:bodyPr bIns="91425" rIns="91425" lIns="91425" tIns="91425" anchor="ctr" anchorCtr="0">
            <a:noAutofit/>
          </a:bodyPr>
          <a:lstStyle/>
          <a:p>
            <a:pPr>
              <a:buNone/>
            </a:pPr>
            <a:r>
              <a:rPr lang="en"/>
              <a:t>¿Porqué jQuery Mobile?</a:t>
            </a:r>
          </a:p>
        </p:txBody>
      </p:sp>
      <p:sp>
        <p:nvSpPr>
          <p:cNvPr id="90" name="Shape 90"/>
          <p:cNvSpPr txBox="1"/>
          <p:nvPr>
            <p:ph idx="1" type="body"/>
          </p:nvPr>
        </p:nvSpPr>
        <p:spPr>
          <a:xfrm>
            <a:off y="1600200" x="457200"/>
            <a:ext cy="4967700" cx="8229600"/>
          </a:xfrm>
          <a:prstGeom prst="rect">
            <a:avLst/>
          </a:prstGeom>
        </p:spPr>
        <p:txBody>
          <a:bodyPr bIns="91425" rIns="91425" lIns="91425" tIns="91425" anchor="t" anchorCtr="0">
            <a:noAutofit/>
          </a:bodyPr>
          <a:lstStyle/>
          <a:p>
            <a:pPr rtl="0" lvl="0" indent="-298450" marL="457200">
              <a:buClr>
                <a:srgbClr val="000000"/>
              </a:buClr>
              <a:buSzPct val="101851"/>
              <a:buFont typeface="Arial"/>
              <a:buChar char="•"/>
            </a:pPr>
            <a:r>
              <a:rPr sz="1800" lang="en">
                <a:solidFill>
                  <a:srgbClr val="434343"/>
                </a:solidFill>
                <a:latin typeface="Verdana"/>
                <a:ea typeface="Verdana"/>
                <a:cs typeface="Verdana"/>
                <a:sym typeface="Verdana"/>
              </a:rPr>
              <a:t>Usa scripting mínimo para realizar layouts en HTML5 y CSS3.</a:t>
            </a:r>
          </a:p>
          <a:p>
            <a:pPr rtl="0" lvl="0" indent="-298450" marL="457200">
              <a:buClr>
                <a:srgbClr val="000000"/>
              </a:buClr>
              <a:buSzPct val="101851"/>
              <a:buFont typeface="Arial"/>
              <a:buChar char="•"/>
            </a:pPr>
            <a:r>
              <a:rPr sz="1800" lang="en">
                <a:solidFill>
                  <a:srgbClr val="434343"/>
                </a:solidFill>
                <a:latin typeface="Verdana"/>
                <a:ea typeface="Verdana"/>
                <a:cs typeface="Verdana"/>
                <a:sym typeface="Verdana"/>
              </a:rPr>
              <a:t>Permite crear temas con gran facilidad.</a:t>
            </a:r>
          </a:p>
          <a:p>
            <a:pPr rtl="0" lvl="0" indent="-298450" marL="457200">
              <a:buClr>
                <a:srgbClr val="000000"/>
              </a:buClr>
              <a:buSzPct val="101851"/>
              <a:buFont typeface="Arial"/>
              <a:buChar char="•"/>
            </a:pPr>
            <a:r>
              <a:rPr sz="1800" lang="en">
                <a:solidFill>
                  <a:srgbClr val="434343"/>
                </a:solidFill>
                <a:latin typeface="Verdana"/>
                <a:ea typeface="Verdana"/>
                <a:cs typeface="Verdana"/>
                <a:sym typeface="Verdana"/>
              </a:rPr>
              <a:t>El resultado es escalable y robusto, además autoescalable a cualquier pantalla.</a:t>
            </a:r>
          </a:p>
          <a:p>
            <a:pPr rtl="0" lvl="0" indent="-298450" marL="457200">
              <a:buClr>
                <a:srgbClr val="000000"/>
              </a:buClr>
              <a:buSzPct val="101851"/>
              <a:buFont typeface="Arial"/>
              <a:buChar char="•"/>
            </a:pPr>
            <a:r>
              <a:rPr sz="1800" lang="en">
                <a:solidFill>
                  <a:srgbClr val="434343"/>
                </a:solidFill>
                <a:latin typeface="Verdana"/>
                <a:ea typeface="Verdana"/>
                <a:cs typeface="Verdana"/>
                <a:sym typeface="Verdana"/>
              </a:rPr>
              <a:t>Es ligero, tiene dependencias mínimas y es muy rápido.</a:t>
            </a:r>
          </a:p>
          <a:p>
            <a:pPr rtl="0" lvl="0" indent="-298450" marL="457200">
              <a:buClr>
                <a:srgbClr val="000000"/>
              </a:buClr>
              <a:buSzPct val="101851"/>
              <a:buFont typeface="Arial"/>
              <a:buChar char="•"/>
            </a:pPr>
            <a:r>
              <a:rPr sz="1800" lang="en">
                <a:solidFill>
                  <a:srgbClr val="434343"/>
                </a:solidFill>
                <a:latin typeface="Verdana"/>
                <a:ea typeface="Verdana"/>
                <a:cs typeface="Verdana"/>
                <a:sym typeface="Verdana"/>
              </a:rPr>
              <a:t>Al estar construido sobre el core jQuery, su curva de aprendizaje es mínima para quien está familiarizado con la sintaxis jQuery.</a:t>
            </a:r>
          </a:p>
          <a:p>
            <a:pPr lvl="0" indent="-298450" marL="457200">
              <a:buClr>
                <a:srgbClr val="000000"/>
              </a:buClr>
              <a:buSzPct val="101851"/>
              <a:buFont typeface="Arial"/>
              <a:buChar char="•"/>
            </a:pPr>
            <a:r>
              <a:rPr sz="1800" lang="en">
                <a:solidFill>
                  <a:srgbClr val="434343"/>
                </a:solidFill>
                <a:latin typeface="Verdana"/>
                <a:ea typeface="Verdana"/>
                <a:cs typeface="Verdana"/>
                <a:sym typeface="Verdana"/>
              </a:rPr>
              <a:t>Es compatible con iPhone, iOS, Android, Blackberry, Palm, Symbian, Windows Mobile, Opera Mobile/Mini, Firefox Mobile y los todos los navegadores desktop modernos</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Custom 354">
      <a:dk1>
        <a:srgbClr val="000000"/>
      </a:dk1>
      <a:lt1>
        <a:srgbClr val="FFFFFF"/>
      </a:lt1>
      <a:dk2>
        <a:srgbClr val="30182B"/>
      </a:dk2>
      <a:lt2>
        <a:srgbClr val="DFDFDF"/>
      </a:lt2>
      <a:accent1>
        <a:srgbClr val="592D50"/>
      </a:accent1>
      <a:accent2>
        <a:srgbClr val="D3A67A"/>
      </a:accent2>
      <a:accent3>
        <a:srgbClr val="45485F"/>
      </a:accent3>
      <a:accent4>
        <a:srgbClr val="6B9756"/>
      </a:accent4>
      <a:accent5>
        <a:srgbClr val="7D576E"/>
      </a:accent5>
      <a:accent6>
        <a:srgbClr val="4C1A23"/>
      </a:accent6>
      <a:hlink>
        <a:srgbClr val="511E3E"/>
      </a:hlink>
      <a:folHlink>
        <a:srgbClr val="9EA0A2"/>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