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88" r:id="rId3"/>
    <p:sldId id="489" r:id="rId4"/>
    <p:sldId id="490" r:id="rId5"/>
    <p:sldId id="49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-150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9EC7-E53B-4445-ABCD-B04FB4F6C5C7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7218-953D-4A6C-A667-42010E864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BC7B6-A787-422A-9550-D6C1232130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0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66565-4850-4D9D-803E-7A8FA02D4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5EFEA7-B8E6-4854-A8BD-C1FD0E19A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20205-34DF-4913-AA65-46FFA8A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6CF42-FF79-472E-8C4D-B8EC8D93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DB8BC-42D1-48FB-93AF-1FE8D7BA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4AC9-AC2E-4A59-BDFC-D92E1BC4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DCE1C-7284-44FF-9B6E-46A528EAC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805CB-DD3C-4884-9E98-9958DEA4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CEB40-10D4-4960-B45B-E97946CF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86178-D826-4C06-BB39-818ADEE5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1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9FF91-51A7-47EF-B68B-DD24D8522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DD627-2289-44A7-97C1-8497B524D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8E296-382A-4022-8A89-6B25D79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D758A-CA49-452C-9D96-A5C111F1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C42A8-1551-4054-B160-B001D33A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2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24C3-F5A4-486B-817A-E9A002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21112-6B24-4383-83FD-F5DA08CE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FA59A-42DE-4159-B126-7298AFB2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614E6-A34C-493B-AC08-CA5C838C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B4A3B-FA80-4570-9BAB-EBFAB1D8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63AC3-162A-4CFC-9EE0-4F18430A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06847-F48E-4D8D-94B7-5A24F22C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3456A-131B-499D-9EA3-1C94415A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45814-E955-445C-90A5-16B5CAD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BAD8A-E7C3-4C2B-B4C8-E88D5515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1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4DA63-A150-4948-909A-6F88AE6D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3FBF2-3F4B-45C7-BF2E-1AE32E5D1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F08FA-C185-49C8-94B6-FCFE4BD9E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B9266-DD45-41AD-B7DF-C85E139F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BE9E4-5EF0-4B06-A0E9-55102EB6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0C0C3-EC05-4462-9E37-A942BE4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8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DE2B-55A0-4F0F-9940-4FE8960F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E22FA-0437-4D69-9CC4-16CB448B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8C8D8-B177-4398-A20D-D1E04351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039F7A-E8EF-476C-82D6-225039875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CC05A-E968-422D-934C-92D07EEE4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6FE4C-717F-4DA6-A48F-2F57C77B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05A96B-8386-487B-9358-2EB0EFA1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7CEEDE-C18F-426E-B750-6E969C53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2DF2E-A3BD-4EE6-A5A3-C51A1EDC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8A6FD-7987-477F-8F02-823B4AC8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30492-097E-405C-81AC-7AD878DB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C0CF2-B76F-4882-A4D7-D6EFF790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7A850-B5AC-495D-AA9F-C1E9BF0B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2CAEE-E6B0-48DE-ACAF-3A2DF37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9900E-581C-4318-B601-9B326913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2E888-948C-4090-9C8F-E5AE1A4A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729A8-E131-4887-87EC-55B398DF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A12DDF-AAFC-4D23-8A7D-317F7283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4BAA6-B7A3-4A5F-B746-C071DAB5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263A6-8E82-4EA9-954E-26236305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F393C-9CCD-4017-B7BB-D2DDF550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0FA6B-F42E-4151-A2D1-A4F5BDF3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8CDE0-D96C-4081-881D-1137F4DD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E6971-F4BB-4F5D-8D85-712C7174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4793D-4A72-4CAB-8067-6687CDAD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67D32-13C7-4FF8-96F4-79162FE9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5B821-C3DD-48A5-A522-8BCF73CA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3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FE81ED-AE47-49DD-A0C0-8570C090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9B001B-4D35-4DEB-A18E-3A40FAFB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6553E-4895-440C-BFD0-AC9474B5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F2CA-08FB-4221-80DC-BD4ACB7D0CE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DE978-555A-4B4B-A081-55B12B603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3FBC2-DD8F-4044-A8D0-E6C2649F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985C-753F-41D1-85D9-2B2AE84D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7A8983-6DC8-4D88-B055-5E30592B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66" y="0"/>
            <a:ext cx="104222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D9292-7A7A-4C4F-94DD-DBFA5535C5FA}"/>
              </a:ext>
            </a:extLst>
          </p:cNvPr>
          <p:cNvSpPr txBox="1"/>
          <p:nvPr/>
        </p:nvSpPr>
        <p:spPr>
          <a:xfrm>
            <a:off x="6930887" y="279160"/>
            <a:ext cx="66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(1,3)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A9C17-48C0-4D5C-8982-B2A4CBCCAECE}"/>
              </a:ext>
            </a:extLst>
          </p:cNvPr>
          <p:cNvSpPr txBox="1"/>
          <p:nvPr/>
        </p:nvSpPr>
        <p:spPr>
          <a:xfrm>
            <a:off x="249335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85A7B-CBC5-4B14-AFFC-BDC8683A301D}"/>
              </a:ext>
            </a:extLst>
          </p:cNvPr>
          <p:cNvSpPr txBox="1"/>
          <p:nvPr/>
        </p:nvSpPr>
        <p:spPr>
          <a:xfrm>
            <a:off x="2493357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0B358-8CC2-4496-83ED-251DCF34F5D1}"/>
              </a:ext>
            </a:extLst>
          </p:cNvPr>
          <p:cNvSpPr txBox="1"/>
          <p:nvPr/>
        </p:nvSpPr>
        <p:spPr>
          <a:xfrm>
            <a:off x="2493357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A99C8-EA67-4620-ACE2-888E033E0292}"/>
              </a:ext>
            </a:extLst>
          </p:cNvPr>
          <p:cNvSpPr txBox="1"/>
          <p:nvPr/>
        </p:nvSpPr>
        <p:spPr>
          <a:xfrm>
            <a:off x="528436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DFC75-5E81-4704-B924-62B24417B969}"/>
              </a:ext>
            </a:extLst>
          </p:cNvPr>
          <p:cNvSpPr txBox="1"/>
          <p:nvPr/>
        </p:nvSpPr>
        <p:spPr>
          <a:xfrm>
            <a:off x="5284368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F77C0-2260-41C1-9C3C-63D47C350EF5}"/>
              </a:ext>
            </a:extLst>
          </p:cNvPr>
          <p:cNvSpPr txBox="1"/>
          <p:nvPr/>
        </p:nvSpPr>
        <p:spPr>
          <a:xfrm>
            <a:off x="5284367" y="10710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F7049-2FBF-4BAA-A92C-9EC45E6794BE}"/>
              </a:ext>
            </a:extLst>
          </p:cNvPr>
          <p:cNvSpPr txBox="1"/>
          <p:nvPr/>
        </p:nvSpPr>
        <p:spPr>
          <a:xfrm>
            <a:off x="5882020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FFCDC-D51C-4A7F-BDA1-5D59C5757739}"/>
              </a:ext>
            </a:extLst>
          </p:cNvPr>
          <p:cNvSpPr txBox="1"/>
          <p:nvPr/>
        </p:nvSpPr>
        <p:spPr>
          <a:xfrm>
            <a:off x="5882020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9E47B-FE5B-4EBA-BF4E-791E540EF92D}"/>
              </a:ext>
            </a:extLst>
          </p:cNvPr>
          <p:cNvSpPr txBox="1"/>
          <p:nvPr/>
        </p:nvSpPr>
        <p:spPr>
          <a:xfrm>
            <a:off x="5882020" y="10710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B4271-F7EC-4C2F-9A19-1239C91C93E1}"/>
              </a:ext>
            </a:extLst>
          </p:cNvPr>
          <p:cNvSpPr txBox="1"/>
          <p:nvPr/>
        </p:nvSpPr>
        <p:spPr>
          <a:xfrm>
            <a:off x="7596094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36963-CA89-4F2B-8313-79796E725F0D}"/>
              </a:ext>
            </a:extLst>
          </p:cNvPr>
          <p:cNvSpPr txBox="1"/>
          <p:nvPr/>
        </p:nvSpPr>
        <p:spPr>
          <a:xfrm>
            <a:off x="7596093" y="86012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6379A-EBC4-4228-8639-80967D0B6EB1}"/>
              </a:ext>
            </a:extLst>
          </p:cNvPr>
          <p:cNvSpPr txBox="1"/>
          <p:nvPr/>
        </p:nvSpPr>
        <p:spPr>
          <a:xfrm>
            <a:off x="7606904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9B3E29-ECB7-4CC2-A807-BA491A7E1982}"/>
              </a:ext>
            </a:extLst>
          </p:cNvPr>
          <p:cNvSpPr txBox="1"/>
          <p:nvPr/>
        </p:nvSpPr>
        <p:spPr>
          <a:xfrm>
            <a:off x="10318377" y="671874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D1C1E-E194-4A5F-9B9E-E277F14C8F6C}"/>
              </a:ext>
            </a:extLst>
          </p:cNvPr>
          <p:cNvSpPr txBox="1"/>
          <p:nvPr/>
        </p:nvSpPr>
        <p:spPr>
          <a:xfrm>
            <a:off x="10318377" y="847672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18ABD-9B4E-4A84-87AC-00F7AC19CF89}"/>
              </a:ext>
            </a:extLst>
          </p:cNvPr>
          <p:cNvSpPr txBox="1"/>
          <p:nvPr/>
        </p:nvSpPr>
        <p:spPr>
          <a:xfrm>
            <a:off x="10318377" y="10234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B06BA-2A36-4328-BA61-3316016C8690}"/>
              </a:ext>
            </a:extLst>
          </p:cNvPr>
          <p:cNvSpPr txBox="1"/>
          <p:nvPr/>
        </p:nvSpPr>
        <p:spPr>
          <a:xfrm>
            <a:off x="11195692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2F0371-672E-4C67-84DD-0F4050D5D0E4}"/>
              </a:ext>
            </a:extLst>
          </p:cNvPr>
          <p:cNvSpPr txBox="1"/>
          <p:nvPr/>
        </p:nvSpPr>
        <p:spPr>
          <a:xfrm>
            <a:off x="11195692" y="88866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942E4-04B2-41CA-BF31-CDA0F74450C8}"/>
              </a:ext>
            </a:extLst>
          </p:cNvPr>
          <p:cNvSpPr txBox="1"/>
          <p:nvPr/>
        </p:nvSpPr>
        <p:spPr>
          <a:xfrm>
            <a:off x="11195692" y="107964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2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4AD76A6-BF97-4CAB-87A5-7B494C8277D6}"/>
              </a:ext>
            </a:extLst>
          </p:cNvPr>
          <p:cNvGraphicFramePr>
            <a:graphicFrameLocks noGrp="1"/>
          </p:cNvGraphicFramePr>
          <p:nvPr/>
        </p:nvGraphicFramePr>
        <p:xfrm>
          <a:off x="1262518" y="147446"/>
          <a:ext cx="9666962" cy="65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71">
                  <a:extLst>
                    <a:ext uri="{9D8B030D-6E8A-4147-A177-3AD203B41FA5}">
                      <a16:colId xmlns:a16="http://schemas.microsoft.com/office/drawing/2014/main" val="3253739569"/>
                    </a:ext>
                  </a:extLst>
                </a:gridCol>
                <a:gridCol w="176589">
                  <a:extLst>
                    <a:ext uri="{9D8B030D-6E8A-4147-A177-3AD203B41FA5}">
                      <a16:colId xmlns:a16="http://schemas.microsoft.com/office/drawing/2014/main" val="825821396"/>
                    </a:ext>
                  </a:extLst>
                </a:gridCol>
                <a:gridCol w="120583">
                  <a:extLst>
                    <a:ext uri="{9D8B030D-6E8A-4147-A177-3AD203B41FA5}">
                      <a16:colId xmlns:a16="http://schemas.microsoft.com/office/drawing/2014/main" val="3171329016"/>
                    </a:ext>
                  </a:extLst>
                </a:gridCol>
                <a:gridCol w="336604">
                  <a:extLst>
                    <a:ext uri="{9D8B030D-6E8A-4147-A177-3AD203B41FA5}">
                      <a16:colId xmlns:a16="http://schemas.microsoft.com/office/drawing/2014/main" val="3172448492"/>
                    </a:ext>
                  </a:extLst>
                </a:gridCol>
                <a:gridCol w="473228">
                  <a:extLst>
                    <a:ext uri="{9D8B030D-6E8A-4147-A177-3AD203B41FA5}">
                      <a16:colId xmlns:a16="http://schemas.microsoft.com/office/drawing/2014/main" val="3116983912"/>
                    </a:ext>
                  </a:extLst>
                </a:gridCol>
                <a:gridCol w="175786">
                  <a:extLst>
                    <a:ext uri="{9D8B030D-6E8A-4147-A177-3AD203B41FA5}">
                      <a16:colId xmlns:a16="http://schemas.microsoft.com/office/drawing/2014/main" val="2867862272"/>
                    </a:ext>
                  </a:extLst>
                </a:gridCol>
                <a:gridCol w="102814">
                  <a:extLst>
                    <a:ext uri="{9D8B030D-6E8A-4147-A177-3AD203B41FA5}">
                      <a16:colId xmlns:a16="http://schemas.microsoft.com/office/drawing/2014/main" val="1953060234"/>
                    </a:ext>
                  </a:extLst>
                </a:gridCol>
                <a:gridCol w="737673">
                  <a:extLst>
                    <a:ext uri="{9D8B030D-6E8A-4147-A177-3AD203B41FA5}">
                      <a16:colId xmlns:a16="http://schemas.microsoft.com/office/drawing/2014/main" val="398629596"/>
                    </a:ext>
                  </a:extLst>
                </a:gridCol>
                <a:gridCol w="140459">
                  <a:extLst>
                    <a:ext uri="{9D8B030D-6E8A-4147-A177-3AD203B41FA5}">
                      <a16:colId xmlns:a16="http://schemas.microsoft.com/office/drawing/2014/main" val="4048553269"/>
                    </a:ext>
                  </a:extLst>
                </a:gridCol>
                <a:gridCol w="161968">
                  <a:extLst>
                    <a:ext uri="{9D8B030D-6E8A-4147-A177-3AD203B41FA5}">
                      <a16:colId xmlns:a16="http://schemas.microsoft.com/office/drawing/2014/main" val="3091127642"/>
                    </a:ext>
                  </a:extLst>
                </a:gridCol>
                <a:gridCol w="485379">
                  <a:extLst>
                    <a:ext uri="{9D8B030D-6E8A-4147-A177-3AD203B41FA5}">
                      <a16:colId xmlns:a16="http://schemas.microsoft.com/office/drawing/2014/main" val="1479794387"/>
                    </a:ext>
                  </a:extLst>
                </a:gridCol>
                <a:gridCol w="331842">
                  <a:extLst>
                    <a:ext uri="{9D8B030D-6E8A-4147-A177-3AD203B41FA5}">
                      <a16:colId xmlns:a16="http://schemas.microsoft.com/office/drawing/2014/main" val="3215269691"/>
                    </a:ext>
                  </a:extLst>
                </a:gridCol>
                <a:gridCol w="817221">
                  <a:extLst>
                    <a:ext uri="{9D8B030D-6E8A-4147-A177-3AD203B41FA5}">
                      <a16:colId xmlns:a16="http://schemas.microsoft.com/office/drawing/2014/main" val="4242642920"/>
                    </a:ext>
                  </a:extLst>
                </a:gridCol>
                <a:gridCol w="430899">
                  <a:extLst>
                    <a:ext uri="{9D8B030D-6E8A-4147-A177-3AD203B41FA5}">
                      <a16:colId xmlns:a16="http://schemas.microsoft.com/office/drawing/2014/main" val="1436993564"/>
                    </a:ext>
                  </a:extLst>
                </a:gridCol>
                <a:gridCol w="594342">
                  <a:extLst>
                    <a:ext uri="{9D8B030D-6E8A-4147-A177-3AD203B41FA5}">
                      <a16:colId xmlns:a16="http://schemas.microsoft.com/office/drawing/2014/main" val="3220654505"/>
                    </a:ext>
                  </a:extLst>
                </a:gridCol>
                <a:gridCol w="985618">
                  <a:extLst>
                    <a:ext uri="{9D8B030D-6E8A-4147-A177-3AD203B41FA5}">
                      <a16:colId xmlns:a16="http://schemas.microsoft.com/office/drawing/2014/main" val="3053073729"/>
                    </a:ext>
                  </a:extLst>
                </a:gridCol>
                <a:gridCol w="102814">
                  <a:extLst>
                    <a:ext uri="{9D8B030D-6E8A-4147-A177-3AD203B41FA5}">
                      <a16:colId xmlns:a16="http://schemas.microsoft.com/office/drawing/2014/main" val="3496862969"/>
                    </a:ext>
                  </a:extLst>
                </a:gridCol>
                <a:gridCol w="1040099">
                  <a:extLst>
                    <a:ext uri="{9D8B030D-6E8A-4147-A177-3AD203B41FA5}">
                      <a16:colId xmlns:a16="http://schemas.microsoft.com/office/drawing/2014/main" val="3448398408"/>
                    </a:ext>
                  </a:extLst>
                </a:gridCol>
                <a:gridCol w="465609">
                  <a:extLst>
                    <a:ext uri="{9D8B030D-6E8A-4147-A177-3AD203B41FA5}">
                      <a16:colId xmlns:a16="http://schemas.microsoft.com/office/drawing/2014/main" val="4087358375"/>
                    </a:ext>
                  </a:extLst>
                </a:gridCol>
                <a:gridCol w="102814">
                  <a:extLst>
                    <a:ext uri="{9D8B030D-6E8A-4147-A177-3AD203B41FA5}">
                      <a16:colId xmlns:a16="http://schemas.microsoft.com/office/drawing/2014/main" val="21403367"/>
                    </a:ext>
                  </a:extLst>
                </a:gridCol>
                <a:gridCol w="1149062">
                  <a:extLst>
                    <a:ext uri="{9D8B030D-6E8A-4147-A177-3AD203B41FA5}">
                      <a16:colId xmlns:a16="http://schemas.microsoft.com/office/drawing/2014/main" val="220410917"/>
                    </a:ext>
                  </a:extLst>
                </a:gridCol>
                <a:gridCol w="438388">
                  <a:extLst>
                    <a:ext uri="{9D8B030D-6E8A-4147-A177-3AD203B41FA5}">
                      <a16:colId xmlns:a16="http://schemas.microsoft.com/office/drawing/2014/main" val="2706650489"/>
                    </a:ext>
                  </a:extLst>
                </a:gridCol>
              </a:tblGrid>
              <a:tr h="185010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SOP NO.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Title: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G3_EUV END USER PUMP MODULE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30037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74295" marR="7429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74295" marR="7429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9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OP0220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54436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Ref.</a:t>
                      </a:r>
                    </a:p>
                  </a:txBody>
                  <a:tcPr marL="74295" marR="7429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922277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IE0113304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ISO200 GATE VALVE VAT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ISO250-200 MANIFOLD TEE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218983511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WSHR S-COIL M10 SS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520841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B27158081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ISO200 TRAPPED O RING VITON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ISO250 TRAPPED O-RING VITON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218981311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WSHR NORMAL SS M10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56439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218072454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SCREW M10*35 HEX HD MS CP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ISO250 TRAPPED O-RING VITON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IE0123165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MALE CONN 6MM TUBE 1/8 BSPT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966801"/>
                  </a:ext>
                </a:extLst>
              </a:tr>
              <a:tr h="132151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911635"/>
                  </a:ext>
                </a:extLst>
              </a:tr>
              <a:tr h="4738498"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Instruction: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MALE CONN (IE0123165)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Loctite 577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을 도포한 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게이트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벨브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“IN” hole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 조립하세요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  <a:t>(Apply the Loctite 577 to the MALE CONN (IE0123165) and assemble it to the gate valve “IN’ hole.)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GB" altLang="ko-KR" sz="1000" dirty="0">
                        <a:solidFill>
                          <a:srgbClr val="0070C0"/>
                        </a:solidFill>
                        <a:effectLst/>
                        <a:latin typeface="Calibri (본문)"/>
                        <a:ea typeface="바탕" panose="02030600000101010101" pitchFamily="18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게이트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벨브를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그림과 같이 조립하세요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앞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뒤 방향성이 있으니 확인하세요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</a:br>
                      <a: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  <a:t>(Check the gate valve direction and assemble it.)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altLang="ko-KR" sz="1000" dirty="0">
                        <a:solidFill>
                          <a:srgbClr val="0070C0"/>
                        </a:solidFill>
                        <a:effectLst/>
                        <a:latin typeface="Calibri (본문)"/>
                        <a:ea typeface="바탕" panose="02030600000101010101" pitchFamily="18" charset="-127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altLang="ko-KR" sz="1000" dirty="0">
                        <a:solidFill>
                          <a:srgbClr val="0070C0"/>
                        </a:solidFill>
                        <a:effectLst/>
                        <a:latin typeface="Calibri (본문)"/>
                        <a:ea typeface="바탕" panose="02030600000101010101" pitchFamily="18" charset="-127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게이트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벨브와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Top plate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사이에 오링을 반드시 삽입한 뒤 조립하세요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en-GB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b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</a:br>
                      <a: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  <a:t>(Insert the O ring between gate valve and top plate.)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ko-KR" altLang="ko-KR" sz="105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13290"/>
                  </a:ext>
                </a:extLst>
              </a:tr>
              <a:tr h="32688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220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Approved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SOP TEMPLATE – SINGLE LANDSCAPE v5.doc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743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68178E1-7F4F-4C18-9298-7983863B4D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93" y="174391"/>
            <a:ext cx="824386" cy="175090"/>
          </a:xfrm>
          <a:prstGeom prst="rect">
            <a:avLst/>
          </a:prstGeom>
        </p:spPr>
      </p:pic>
      <p:pic>
        <p:nvPicPr>
          <p:cNvPr id="41" name="Picture 309">
            <a:extLst>
              <a:ext uri="{FF2B5EF4-FFF2-40B4-BE49-F238E27FC236}">
                <a16:creationId xmlns:a16="http://schemas.microsoft.com/office/drawing/2014/main" id="{4A888277-D63E-4311-AD6B-6D91880E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208" y="1579302"/>
            <a:ext cx="394698" cy="31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8D4FC8-620D-402B-9DCF-4B2606741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87" y="1508281"/>
            <a:ext cx="2590476" cy="24952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9BE283-263D-4A03-84AC-117F1A78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63" y="2701134"/>
            <a:ext cx="885714" cy="119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1E962C-26CC-445B-B99A-3C7059F24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64" y="1842803"/>
            <a:ext cx="542857" cy="5238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00F9C9-A990-4666-999F-E9928DAC9B04}"/>
              </a:ext>
            </a:extLst>
          </p:cNvPr>
          <p:cNvSpPr txBox="1"/>
          <p:nvPr/>
        </p:nvSpPr>
        <p:spPr>
          <a:xfrm>
            <a:off x="3252399" y="2417347"/>
            <a:ext cx="1070136" cy="58477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IE0123165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E0C4AE-4455-473E-8BC4-0C08738DE22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29" y="3880615"/>
            <a:ext cx="3703191" cy="214785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DF6F19E-B262-445B-B750-81129728A3D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91" y="4084726"/>
            <a:ext cx="1849704" cy="7035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694FAA3-6549-4D66-BE8C-4D532B081BA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30" y="4863852"/>
            <a:ext cx="1849704" cy="7035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22A325-99CA-41AC-B6AB-97975D11D14B}"/>
              </a:ext>
            </a:extLst>
          </p:cNvPr>
          <p:cNvSpPr txBox="1"/>
          <p:nvPr/>
        </p:nvSpPr>
        <p:spPr>
          <a:xfrm>
            <a:off x="5567081" y="5046685"/>
            <a:ext cx="706808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아래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1AEEC3-E731-4025-87CE-ABFBCF445ED5}"/>
              </a:ext>
            </a:extLst>
          </p:cNvPr>
          <p:cNvSpPr txBox="1"/>
          <p:nvPr/>
        </p:nvSpPr>
        <p:spPr>
          <a:xfrm>
            <a:off x="5567081" y="4266705"/>
            <a:ext cx="706808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E5F8B-B619-447A-ABEA-0910CAC1C5AC}"/>
              </a:ext>
            </a:extLst>
          </p:cNvPr>
          <p:cNvSpPr txBox="1"/>
          <p:nvPr/>
        </p:nvSpPr>
        <p:spPr>
          <a:xfrm>
            <a:off x="3216887" y="5572203"/>
            <a:ext cx="3536326" cy="43088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반드시 방향을 확인하고 조립하세요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Assemble to the frame with care for the direction.</a:t>
            </a:r>
            <a:endParaRPr lang="ko-KR" altLang="en-US" sz="1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B083362-5632-4A18-87DC-B59AF941EBA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5" y="1931641"/>
            <a:ext cx="2733099" cy="19503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6E58A5-D919-43A7-8936-C6CABF5FB6A5}"/>
              </a:ext>
            </a:extLst>
          </p:cNvPr>
          <p:cNvSpPr txBox="1"/>
          <p:nvPr/>
        </p:nvSpPr>
        <p:spPr>
          <a:xfrm>
            <a:off x="7250837" y="4525299"/>
            <a:ext cx="1148028" cy="58477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B27158081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A4B90A-85A2-465C-B9EE-13B302AF363A}"/>
              </a:ext>
            </a:extLst>
          </p:cNvPr>
          <p:cNvSpPr txBox="1"/>
          <p:nvPr/>
        </p:nvSpPr>
        <p:spPr>
          <a:xfrm>
            <a:off x="8509060" y="2272779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947D83-0F53-4B64-9168-88557F39F812}"/>
              </a:ext>
            </a:extLst>
          </p:cNvPr>
          <p:cNvSpPr txBox="1"/>
          <p:nvPr/>
        </p:nvSpPr>
        <p:spPr>
          <a:xfrm>
            <a:off x="8821785" y="3425838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1D56-1A1D-4AD3-84F0-B94AC4618083}"/>
              </a:ext>
            </a:extLst>
          </p:cNvPr>
          <p:cNvSpPr txBox="1"/>
          <p:nvPr/>
        </p:nvSpPr>
        <p:spPr>
          <a:xfrm>
            <a:off x="8781420" y="2272779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313950-CD54-4F2E-9958-D4B85CDF92D0}"/>
              </a:ext>
            </a:extLst>
          </p:cNvPr>
          <p:cNvSpPr txBox="1"/>
          <p:nvPr/>
        </p:nvSpPr>
        <p:spPr>
          <a:xfrm>
            <a:off x="8523126" y="3429658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E10A33-A114-4962-B6AF-51E5DC647F2B}"/>
              </a:ext>
            </a:extLst>
          </p:cNvPr>
          <p:cNvSpPr txBox="1"/>
          <p:nvPr/>
        </p:nvSpPr>
        <p:spPr>
          <a:xfrm>
            <a:off x="9055014" y="2369780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DC2A50-3BB5-4B2E-9E24-171C3E687A18}"/>
              </a:ext>
            </a:extLst>
          </p:cNvPr>
          <p:cNvSpPr txBox="1"/>
          <p:nvPr/>
        </p:nvSpPr>
        <p:spPr>
          <a:xfrm>
            <a:off x="9230680" y="2709105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94EE27-C45F-410B-9B51-EC0BBF5DA03B}"/>
              </a:ext>
            </a:extLst>
          </p:cNvPr>
          <p:cNvSpPr txBox="1"/>
          <p:nvPr/>
        </p:nvSpPr>
        <p:spPr>
          <a:xfrm>
            <a:off x="9231641" y="2972137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9</a:t>
            </a:r>
            <a:endParaRPr lang="ko-KR" altLang="en-US" sz="7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3145AE-3323-42F7-B2FE-CD72CE2A9F47}"/>
              </a:ext>
            </a:extLst>
          </p:cNvPr>
          <p:cNvSpPr txBox="1"/>
          <p:nvPr/>
        </p:nvSpPr>
        <p:spPr>
          <a:xfrm>
            <a:off x="8224467" y="3322556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B636BC-D451-4D70-978F-68AE3F77B09A}"/>
              </a:ext>
            </a:extLst>
          </p:cNvPr>
          <p:cNvSpPr txBox="1"/>
          <p:nvPr/>
        </p:nvSpPr>
        <p:spPr>
          <a:xfrm>
            <a:off x="8077639" y="2967841"/>
            <a:ext cx="188839" cy="2000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8</a:t>
            </a:r>
            <a:endParaRPr lang="ko-KR" altLang="en-US" sz="7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B1F0BD-9245-4C08-B96F-8B7AA211B84C}"/>
              </a:ext>
            </a:extLst>
          </p:cNvPr>
          <p:cNvSpPr txBox="1"/>
          <p:nvPr/>
        </p:nvSpPr>
        <p:spPr>
          <a:xfrm>
            <a:off x="7987684" y="2681008"/>
            <a:ext cx="278794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10</a:t>
            </a:r>
            <a:endParaRPr lang="ko-KR" altLang="en-US" sz="7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673A71-0A41-430B-AAD0-AE17A7A698BC}"/>
              </a:ext>
            </a:extLst>
          </p:cNvPr>
          <p:cNvSpPr txBox="1"/>
          <p:nvPr/>
        </p:nvSpPr>
        <p:spPr>
          <a:xfrm>
            <a:off x="9112050" y="3244048"/>
            <a:ext cx="278794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11</a:t>
            </a:r>
            <a:endParaRPr lang="ko-KR" altLang="en-US" sz="7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559FC9-4234-4AE5-BE02-8060DC582B3F}"/>
              </a:ext>
            </a:extLst>
          </p:cNvPr>
          <p:cNvSpPr txBox="1"/>
          <p:nvPr/>
        </p:nvSpPr>
        <p:spPr>
          <a:xfrm>
            <a:off x="8127453" y="2393561"/>
            <a:ext cx="278794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12</a:t>
            </a:r>
            <a:endParaRPr lang="ko-KR" altLang="en-US" sz="7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BB38F32-BF39-4022-8D30-CD3AA06A67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47" y="2666524"/>
            <a:ext cx="780952" cy="52381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2BD55-0E93-407C-BA85-C09F1255CCCE}"/>
              </a:ext>
            </a:extLst>
          </p:cNvPr>
          <p:cNvSpPr/>
          <p:nvPr/>
        </p:nvSpPr>
        <p:spPr>
          <a:xfrm>
            <a:off x="1374073" y="6519447"/>
            <a:ext cx="9443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057400" algn="ctr"/>
                <a:tab pos="4114800" algn="r"/>
                <a:tab pos="2057400" algn="ctr"/>
                <a:tab pos="4414838" algn="r"/>
              </a:tabLst>
            </a:pPr>
            <a:r>
              <a:rPr lang="en-GB" altLang="ko-KR" sz="7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맑은 고딕" panose="020B0503020000020004" pitchFamily="50" charset="-127"/>
              </a:rPr>
              <a:t>Copyright © Edwards Group plc 2020</a:t>
            </a:r>
            <a:endParaRPr lang="ko-KR" altLang="ko-KR" sz="7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>
              <a:tabLst>
                <a:tab pos="2057400" algn="ctr"/>
                <a:tab pos="4114800" algn="r"/>
                <a:tab pos="2057400" algn="ctr"/>
                <a:tab pos="4414838" algn="r"/>
              </a:tabLst>
            </a:pPr>
            <a:r>
              <a:rPr lang="en-GB" altLang="ko-KR" sz="7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맑은 고딕" panose="020B0503020000020004" pitchFamily="50" charset="-127"/>
              </a:rPr>
              <a:t>Company Confidential Document.  This document can only be shared with 3</a:t>
            </a:r>
            <a:r>
              <a:rPr lang="en-GB" altLang="ko-KR" sz="700" baseline="30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맑은 고딕" panose="020B0503020000020004" pitchFamily="50" charset="-127"/>
              </a:rPr>
              <a:t>rd</a:t>
            </a:r>
            <a:r>
              <a:rPr lang="en-GB" altLang="ko-KR" sz="7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맑은 고딕" panose="020B0503020000020004" pitchFamily="50" charset="-127"/>
              </a:rPr>
              <a:t> parties with the written permission of the legal department or if an NDA is in place.  If printed this document should be shredded when disposed of.</a:t>
            </a:r>
            <a:endParaRPr lang="ko-KR" altLang="ko-KR" sz="7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4666DFB-99AE-45DF-8C64-AF6B7BD879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35" y="1454370"/>
            <a:ext cx="581025" cy="4958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3CF5784-84E9-47B2-B65F-07E654EB3F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60" y="1454369"/>
            <a:ext cx="581023" cy="4762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20B4C58-CA7C-454D-89EE-9ABC30B8AC3F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92" y="1437554"/>
            <a:ext cx="581023" cy="476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D600D5F-6952-4876-843A-C7A6ADF7814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"/>
          <a:stretch/>
        </p:blipFill>
        <p:spPr>
          <a:xfrm>
            <a:off x="9297408" y="1454369"/>
            <a:ext cx="581023" cy="4953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91E6486-6E09-499A-82C2-E03E5AD28CD7}"/>
              </a:ext>
            </a:extLst>
          </p:cNvPr>
          <p:cNvSpPr txBox="1"/>
          <p:nvPr/>
        </p:nvSpPr>
        <p:spPr>
          <a:xfrm>
            <a:off x="6731908" y="349481"/>
            <a:ext cx="66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(1,3)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CDD201-EA8D-4639-8D12-C0A418DD7129}"/>
              </a:ext>
            </a:extLst>
          </p:cNvPr>
          <p:cNvSpPr txBox="1"/>
          <p:nvPr/>
        </p:nvSpPr>
        <p:spPr>
          <a:xfrm>
            <a:off x="249335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013D2F-59B4-4136-B0AE-BA0EC5A662C0}"/>
              </a:ext>
            </a:extLst>
          </p:cNvPr>
          <p:cNvSpPr txBox="1"/>
          <p:nvPr/>
        </p:nvSpPr>
        <p:spPr>
          <a:xfrm>
            <a:off x="2493357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8AD478-8A0C-4F8A-8ACA-F5D596EED1C3}"/>
              </a:ext>
            </a:extLst>
          </p:cNvPr>
          <p:cNvSpPr txBox="1"/>
          <p:nvPr/>
        </p:nvSpPr>
        <p:spPr>
          <a:xfrm>
            <a:off x="2493357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CF874E-01BE-4D18-A0ED-11B8F65A9FF7}"/>
              </a:ext>
            </a:extLst>
          </p:cNvPr>
          <p:cNvSpPr txBox="1"/>
          <p:nvPr/>
        </p:nvSpPr>
        <p:spPr>
          <a:xfrm>
            <a:off x="528436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7A1E68-829E-4959-958F-0935CC9F80DD}"/>
              </a:ext>
            </a:extLst>
          </p:cNvPr>
          <p:cNvSpPr txBox="1"/>
          <p:nvPr/>
        </p:nvSpPr>
        <p:spPr>
          <a:xfrm>
            <a:off x="5284368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B973FB-3C11-4513-8AE0-5CE38191B41E}"/>
              </a:ext>
            </a:extLst>
          </p:cNvPr>
          <p:cNvSpPr txBox="1"/>
          <p:nvPr/>
        </p:nvSpPr>
        <p:spPr>
          <a:xfrm>
            <a:off x="5284367" y="10710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9092B-2F55-4D5C-BEB4-13E78652C92C}"/>
              </a:ext>
            </a:extLst>
          </p:cNvPr>
          <p:cNvSpPr txBox="1"/>
          <p:nvPr/>
        </p:nvSpPr>
        <p:spPr>
          <a:xfrm>
            <a:off x="5882020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B54752-26AE-4857-A238-6A8D392932EA}"/>
              </a:ext>
            </a:extLst>
          </p:cNvPr>
          <p:cNvSpPr txBox="1"/>
          <p:nvPr/>
        </p:nvSpPr>
        <p:spPr>
          <a:xfrm>
            <a:off x="5882020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65534-B72B-43C0-8BDC-5EE582C17B6D}"/>
              </a:ext>
            </a:extLst>
          </p:cNvPr>
          <p:cNvSpPr txBox="1"/>
          <p:nvPr/>
        </p:nvSpPr>
        <p:spPr>
          <a:xfrm>
            <a:off x="5882020" y="10710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F5549-2764-48A4-BB99-CED014F8B664}"/>
              </a:ext>
            </a:extLst>
          </p:cNvPr>
          <p:cNvSpPr txBox="1"/>
          <p:nvPr/>
        </p:nvSpPr>
        <p:spPr>
          <a:xfrm>
            <a:off x="7596094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41B656-4663-45B8-96C4-EA61370DDFD7}"/>
              </a:ext>
            </a:extLst>
          </p:cNvPr>
          <p:cNvSpPr txBox="1"/>
          <p:nvPr/>
        </p:nvSpPr>
        <p:spPr>
          <a:xfrm>
            <a:off x="7596093" y="86012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3D63BF-1592-4918-AA18-5E1A34D91BDA}"/>
              </a:ext>
            </a:extLst>
          </p:cNvPr>
          <p:cNvSpPr txBox="1"/>
          <p:nvPr/>
        </p:nvSpPr>
        <p:spPr>
          <a:xfrm>
            <a:off x="7562570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050212-E6F0-4F10-8765-ECE11925A2A9}"/>
              </a:ext>
            </a:extLst>
          </p:cNvPr>
          <p:cNvSpPr txBox="1"/>
          <p:nvPr/>
        </p:nvSpPr>
        <p:spPr>
          <a:xfrm>
            <a:off x="10318377" y="671874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0B647-F910-4A3A-941C-C4A599400643}"/>
              </a:ext>
            </a:extLst>
          </p:cNvPr>
          <p:cNvSpPr txBox="1"/>
          <p:nvPr/>
        </p:nvSpPr>
        <p:spPr>
          <a:xfrm>
            <a:off x="10318377" y="847672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27437C-5694-41BE-B389-BD2F2D719FEE}"/>
              </a:ext>
            </a:extLst>
          </p:cNvPr>
          <p:cNvSpPr txBox="1"/>
          <p:nvPr/>
        </p:nvSpPr>
        <p:spPr>
          <a:xfrm>
            <a:off x="10318377" y="10234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CA2AAA-76A2-4E85-914F-4CE6326FFA07}"/>
              </a:ext>
            </a:extLst>
          </p:cNvPr>
          <p:cNvSpPr txBox="1"/>
          <p:nvPr/>
        </p:nvSpPr>
        <p:spPr>
          <a:xfrm>
            <a:off x="11084252" y="681585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45E6ED-26A8-4FE7-B2A5-CFBC6B6C8F75}"/>
              </a:ext>
            </a:extLst>
          </p:cNvPr>
          <p:cNvSpPr txBox="1"/>
          <p:nvPr/>
        </p:nvSpPr>
        <p:spPr>
          <a:xfrm>
            <a:off x="11084251" y="88560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0D57B7-55EE-4C79-86A1-F13347D9FD1F}"/>
              </a:ext>
            </a:extLst>
          </p:cNvPr>
          <p:cNvSpPr txBox="1"/>
          <p:nvPr/>
        </p:nvSpPr>
        <p:spPr>
          <a:xfrm>
            <a:off x="11073440" y="107596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FFFF74-4771-4FD9-8188-51E373A9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39" y="0"/>
            <a:ext cx="1048632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B5E6E-088F-4F44-AD0C-297B56E91164}"/>
              </a:ext>
            </a:extLst>
          </p:cNvPr>
          <p:cNvSpPr txBox="1"/>
          <p:nvPr/>
        </p:nvSpPr>
        <p:spPr>
          <a:xfrm>
            <a:off x="6930887" y="279160"/>
            <a:ext cx="66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(1,3)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46D9A-3C72-4308-91AF-68C767B09DBD}"/>
              </a:ext>
            </a:extLst>
          </p:cNvPr>
          <p:cNvSpPr txBox="1"/>
          <p:nvPr/>
        </p:nvSpPr>
        <p:spPr>
          <a:xfrm>
            <a:off x="249335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61754-000F-4273-BD99-FE1F04838302}"/>
              </a:ext>
            </a:extLst>
          </p:cNvPr>
          <p:cNvSpPr txBox="1"/>
          <p:nvPr/>
        </p:nvSpPr>
        <p:spPr>
          <a:xfrm>
            <a:off x="2493357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C0322-DFD1-4D92-B811-764F0C4156B8}"/>
              </a:ext>
            </a:extLst>
          </p:cNvPr>
          <p:cNvSpPr txBox="1"/>
          <p:nvPr/>
        </p:nvSpPr>
        <p:spPr>
          <a:xfrm>
            <a:off x="2493357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FD0CC-2C6C-4564-AD53-A9D11D1E0112}"/>
              </a:ext>
            </a:extLst>
          </p:cNvPr>
          <p:cNvSpPr txBox="1"/>
          <p:nvPr/>
        </p:nvSpPr>
        <p:spPr>
          <a:xfrm>
            <a:off x="2493356" y="1201848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(6,3)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6F5B2-BEEE-4B39-B3E0-050A4042BB0A}"/>
              </a:ext>
            </a:extLst>
          </p:cNvPr>
          <p:cNvSpPr txBox="1"/>
          <p:nvPr/>
        </p:nvSpPr>
        <p:spPr>
          <a:xfrm>
            <a:off x="2493356" y="136522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(7,3)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58D67-458E-4A58-AEA7-06EB1836B7DF}"/>
              </a:ext>
            </a:extLst>
          </p:cNvPr>
          <p:cNvSpPr txBox="1"/>
          <p:nvPr/>
        </p:nvSpPr>
        <p:spPr>
          <a:xfrm>
            <a:off x="2493356" y="1517445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(8,3)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4ED86-EB38-4390-B7A1-8B1A3408EDCF}"/>
              </a:ext>
            </a:extLst>
          </p:cNvPr>
          <p:cNvSpPr txBox="1"/>
          <p:nvPr/>
        </p:nvSpPr>
        <p:spPr>
          <a:xfrm>
            <a:off x="5284368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74A09-580F-457F-A216-2DFD26EC5216}"/>
              </a:ext>
            </a:extLst>
          </p:cNvPr>
          <p:cNvSpPr txBox="1"/>
          <p:nvPr/>
        </p:nvSpPr>
        <p:spPr>
          <a:xfrm>
            <a:off x="5284368" y="8708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1A5BA-1DA3-4924-A2F9-1A9E8A9366E4}"/>
              </a:ext>
            </a:extLst>
          </p:cNvPr>
          <p:cNvSpPr txBox="1"/>
          <p:nvPr/>
        </p:nvSpPr>
        <p:spPr>
          <a:xfrm>
            <a:off x="5284367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067F4-B243-4B01-8F5A-B0E976E46D1D}"/>
              </a:ext>
            </a:extLst>
          </p:cNvPr>
          <p:cNvSpPr txBox="1"/>
          <p:nvPr/>
        </p:nvSpPr>
        <p:spPr>
          <a:xfrm>
            <a:off x="5284367" y="122158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(6,9)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59179-BC16-47B7-BA69-9C5E8E8FBD56}"/>
              </a:ext>
            </a:extLst>
          </p:cNvPr>
          <p:cNvSpPr txBox="1"/>
          <p:nvPr/>
        </p:nvSpPr>
        <p:spPr>
          <a:xfrm>
            <a:off x="5284367" y="138664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(7,9)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E4E30-FAB4-4269-B4DB-6F4B9CF0C6CA}"/>
              </a:ext>
            </a:extLst>
          </p:cNvPr>
          <p:cNvSpPr txBox="1"/>
          <p:nvPr/>
        </p:nvSpPr>
        <p:spPr>
          <a:xfrm>
            <a:off x="5296317" y="155694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(9,9)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65FAC-DBE9-4DF8-B109-AE783D8CEE8B}"/>
              </a:ext>
            </a:extLst>
          </p:cNvPr>
          <p:cNvSpPr txBox="1"/>
          <p:nvPr/>
        </p:nvSpPr>
        <p:spPr>
          <a:xfrm>
            <a:off x="7596094" y="67061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406493-FCC5-438F-8423-87E5B6043512}"/>
              </a:ext>
            </a:extLst>
          </p:cNvPr>
          <p:cNvSpPr txBox="1"/>
          <p:nvPr/>
        </p:nvSpPr>
        <p:spPr>
          <a:xfrm>
            <a:off x="7596093" y="86012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F408F-77D9-4DC4-ADDF-709A36DCB66E}"/>
              </a:ext>
            </a:extLst>
          </p:cNvPr>
          <p:cNvSpPr txBox="1"/>
          <p:nvPr/>
        </p:nvSpPr>
        <p:spPr>
          <a:xfrm>
            <a:off x="7606904" y="10433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618F7-6E27-494A-8D8F-0172602178D9}"/>
              </a:ext>
            </a:extLst>
          </p:cNvPr>
          <p:cNvSpPr txBox="1"/>
          <p:nvPr/>
        </p:nvSpPr>
        <p:spPr>
          <a:xfrm>
            <a:off x="7617715" y="1195094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(6,15)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7DFCC-979A-43D1-8D96-6EEC267961BE}"/>
              </a:ext>
            </a:extLst>
          </p:cNvPr>
          <p:cNvSpPr txBox="1"/>
          <p:nvPr/>
        </p:nvSpPr>
        <p:spPr>
          <a:xfrm>
            <a:off x="10318377" y="671874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C7296-7557-4DE8-BF29-BA330E8F8B96}"/>
              </a:ext>
            </a:extLst>
          </p:cNvPr>
          <p:cNvSpPr txBox="1"/>
          <p:nvPr/>
        </p:nvSpPr>
        <p:spPr>
          <a:xfrm>
            <a:off x="10318377" y="847672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C1AB7-BB5F-4890-B521-6BB58453BA88}"/>
              </a:ext>
            </a:extLst>
          </p:cNvPr>
          <p:cNvSpPr txBox="1"/>
          <p:nvPr/>
        </p:nvSpPr>
        <p:spPr>
          <a:xfrm>
            <a:off x="10318377" y="102347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CE3D7-BE72-496B-8DB8-A58665DD67B1}"/>
              </a:ext>
            </a:extLst>
          </p:cNvPr>
          <p:cNvSpPr txBox="1"/>
          <p:nvPr/>
        </p:nvSpPr>
        <p:spPr>
          <a:xfrm>
            <a:off x="11223594" y="63804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(3,21)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FE404-30A4-4513-A8DD-E67D14EB219E}"/>
              </a:ext>
            </a:extLst>
          </p:cNvPr>
          <p:cNvSpPr txBox="1"/>
          <p:nvPr/>
        </p:nvSpPr>
        <p:spPr>
          <a:xfrm>
            <a:off x="11223593" y="842056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(4,21)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1BD78-A97E-45D3-904C-BA5D9726EA5B}"/>
              </a:ext>
            </a:extLst>
          </p:cNvPr>
          <p:cNvSpPr txBox="1"/>
          <p:nvPr/>
        </p:nvSpPr>
        <p:spPr>
          <a:xfrm>
            <a:off x="11212782" y="1032418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(5,21)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1619E7-BB70-4EBE-BC28-624438034794}"/>
              </a:ext>
            </a:extLst>
          </p:cNvPr>
          <p:cNvSpPr txBox="1"/>
          <p:nvPr/>
        </p:nvSpPr>
        <p:spPr>
          <a:xfrm>
            <a:off x="7630885" y="1359035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(7,15)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B9CAA-2A67-4D2C-B1F8-12BFBE167513}"/>
              </a:ext>
            </a:extLst>
          </p:cNvPr>
          <p:cNvSpPr txBox="1"/>
          <p:nvPr/>
        </p:nvSpPr>
        <p:spPr>
          <a:xfrm>
            <a:off x="7644055" y="1528660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(8,15)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134EA-7059-4D57-B777-C52D18EA586F}"/>
              </a:ext>
            </a:extLst>
          </p:cNvPr>
          <p:cNvSpPr txBox="1"/>
          <p:nvPr/>
        </p:nvSpPr>
        <p:spPr>
          <a:xfrm>
            <a:off x="10313547" y="1221583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(6,18)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F1AA86-6C06-4144-BF4B-6C47F5620BED}"/>
              </a:ext>
            </a:extLst>
          </p:cNvPr>
          <p:cNvSpPr txBox="1"/>
          <p:nvPr/>
        </p:nvSpPr>
        <p:spPr>
          <a:xfrm>
            <a:off x="11207952" y="123053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(6,21)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1B272-2108-49DB-9407-D36C6FC33DDC}"/>
              </a:ext>
            </a:extLst>
          </p:cNvPr>
          <p:cNvSpPr txBox="1"/>
          <p:nvPr/>
        </p:nvSpPr>
        <p:spPr>
          <a:xfrm>
            <a:off x="10350495" y="1389621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(7,18)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BF1B31-C4A9-4AED-96E6-42BD37F9B93C}"/>
              </a:ext>
            </a:extLst>
          </p:cNvPr>
          <p:cNvSpPr txBox="1"/>
          <p:nvPr/>
        </p:nvSpPr>
        <p:spPr>
          <a:xfrm>
            <a:off x="11244900" y="1398569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(7,21)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D3840-42F1-4F35-BE7F-384243B96765}"/>
              </a:ext>
            </a:extLst>
          </p:cNvPr>
          <p:cNvSpPr txBox="1"/>
          <p:nvPr/>
        </p:nvSpPr>
        <p:spPr>
          <a:xfrm>
            <a:off x="10321368" y="1567206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(8,18)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9257B4-FD9F-4FAA-A432-78DA835B6389}"/>
              </a:ext>
            </a:extLst>
          </p:cNvPr>
          <p:cNvSpPr txBox="1"/>
          <p:nvPr/>
        </p:nvSpPr>
        <p:spPr>
          <a:xfrm>
            <a:off x="11215773" y="1576154"/>
            <a:ext cx="51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(8,21)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16">
            <a:extLst>
              <a:ext uri="{FF2B5EF4-FFF2-40B4-BE49-F238E27FC236}">
                <a16:creationId xmlns:a16="http://schemas.microsoft.com/office/drawing/2014/main" id="{78EECECA-A1CB-410F-BDEE-EC8AE5FB4B2C}"/>
              </a:ext>
            </a:extLst>
          </p:cNvPr>
          <p:cNvGraphicFramePr>
            <a:graphicFrameLocks noGrp="1"/>
          </p:cNvGraphicFramePr>
          <p:nvPr/>
        </p:nvGraphicFramePr>
        <p:xfrm>
          <a:off x="1262518" y="147446"/>
          <a:ext cx="9666962" cy="65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71">
                  <a:extLst>
                    <a:ext uri="{9D8B030D-6E8A-4147-A177-3AD203B41FA5}">
                      <a16:colId xmlns:a16="http://schemas.microsoft.com/office/drawing/2014/main" val="3253739569"/>
                    </a:ext>
                  </a:extLst>
                </a:gridCol>
                <a:gridCol w="176589">
                  <a:extLst>
                    <a:ext uri="{9D8B030D-6E8A-4147-A177-3AD203B41FA5}">
                      <a16:colId xmlns:a16="http://schemas.microsoft.com/office/drawing/2014/main" val="825821396"/>
                    </a:ext>
                  </a:extLst>
                </a:gridCol>
                <a:gridCol w="120583">
                  <a:extLst>
                    <a:ext uri="{9D8B030D-6E8A-4147-A177-3AD203B41FA5}">
                      <a16:colId xmlns:a16="http://schemas.microsoft.com/office/drawing/2014/main" val="3171329016"/>
                    </a:ext>
                  </a:extLst>
                </a:gridCol>
                <a:gridCol w="336604">
                  <a:extLst>
                    <a:ext uri="{9D8B030D-6E8A-4147-A177-3AD203B41FA5}">
                      <a16:colId xmlns:a16="http://schemas.microsoft.com/office/drawing/2014/main" val="3172448492"/>
                    </a:ext>
                  </a:extLst>
                </a:gridCol>
                <a:gridCol w="473228">
                  <a:extLst>
                    <a:ext uri="{9D8B030D-6E8A-4147-A177-3AD203B41FA5}">
                      <a16:colId xmlns:a16="http://schemas.microsoft.com/office/drawing/2014/main" val="3116983912"/>
                    </a:ext>
                  </a:extLst>
                </a:gridCol>
                <a:gridCol w="175786">
                  <a:extLst>
                    <a:ext uri="{9D8B030D-6E8A-4147-A177-3AD203B41FA5}">
                      <a16:colId xmlns:a16="http://schemas.microsoft.com/office/drawing/2014/main" val="2867862272"/>
                    </a:ext>
                  </a:extLst>
                </a:gridCol>
                <a:gridCol w="102814">
                  <a:extLst>
                    <a:ext uri="{9D8B030D-6E8A-4147-A177-3AD203B41FA5}">
                      <a16:colId xmlns:a16="http://schemas.microsoft.com/office/drawing/2014/main" val="1953060234"/>
                    </a:ext>
                  </a:extLst>
                </a:gridCol>
                <a:gridCol w="737673">
                  <a:extLst>
                    <a:ext uri="{9D8B030D-6E8A-4147-A177-3AD203B41FA5}">
                      <a16:colId xmlns:a16="http://schemas.microsoft.com/office/drawing/2014/main" val="398629596"/>
                    </a:ext>
                  </a:extLst>
                </a:gridCol>
                <a:gridCol w="140459">
                  <a:extLst>
                    <a:ext uri="{9D8B030D-6E8A-4147-A177-3AD203B41FA5}">
                      <a16:colId xmlns:a16="http://schemas.microsoft.com/office/drawing/2014/main" val="4048553269"/>
                    </a:ext>
                  </a:extLst>
                </a:gridCol>
                <a:gridCol w="161968">
                  <a:extLst>
                    <a:ext uri="{9D8B030D-6E8A-4147-A177-3AD203B41FA5}">
                      <a16:colId xmlns:a16="http://schemas.microsoft.com/office/drawing/2014/main" val="3091127642"/>
                    </a:ext>
                  </a:extLst>
                </a:gridCol>
                <a:gridCol w="485379">
                  <a:extLst>
                    <a:ext uri="{9D8B030D-6E8A-4147-A177-3AD203B41FA5}">
                      <a16:colId xmlns:a16="http://schemas.microsoft.com/office/drawing/2014/main" val="1479794387"/>
                    </a:ext>
                  </a:extLst>
                </a:gridCol>
                <a:gridCol w="331842">
                  <a:extLst>
                    <a:ext uri="{9D8B030D-6E8A-4147-A177-3AD203B41FA5}">
                      <a16:colId xmlns:a16="http://schemas.microsoft.com/office/drawing/2014/main" val="3215269691"/>
                    </a:ext>
                  </a:extLst>
                </a:gridCol>
                <a:gridCol w="817221">
                  <a:extLst>
                    <a:ext uri="{9D8B030D-6E8A-4147-A177-3AD203B41FA5}">
                      <a16:colId xmlns:a16="http://schemas.microsoft.com/office/drawing/2014/main" val="4242642920"/>
                    </a:ext>
                  </a:extLst>
                </a:gridCol>
                <a:gridCol w="430899">
                  <a:extLst>
                    <a:ext uri="{9D8B030D-6E8A-4147-A177-3AD203B41FA5}">
                      <a16:colId xmlns:a16="http://schemas.microsoft.com/office/drawing/2014/main" val="1436993564"/>
                    </a:ext>
                  </a:extLst>
                </a:gridCol>
                <a:gridCol w="594342">
                  <a:extLst>
                    <a:ext uri="{9D8B030D-6E8A-4147-A177-3AD203B41FA5}">
                      <a16:colId xmlns:a16="http://schemas.microsoft.com/office/drawing/2014/main" val="3220654505"/>
                    </a:ext>
                  </a:extLst>
                </a:gridCol>
                <a:gridCol w="985618">
                  <a:extLst>
                    <a:ext uri="{9D8B030D-6E8A-4147-A177-3AD203B41FA5}">
                      <a16:colId xmlns:a16="http://schemas.microsoft.com/office/drawing/2014/main" val="3053073729"/>
                    </a:ext>
                  </a:extLst>
                </a:gridCol>
                <a:gridCol w="102814">
                  <a:extLst>
                    <a:ext uri="{9D8B030D-6E8A-4147-A177-3AD203B41FA5}">
                      <a16:colId xmlns:a16="http://schemas.microsoft.com/office/drawing/2014/main" val="3496862969"/>
                    </a:ext>
                  </a:extLst>
                </a:gridCol>
                <a:gridCol w="1040099">
                  <a:extLst>
                    <a:ext uri="{9D8B030D-6E8A-4147-A177-3AD203B41FA5}">
                      <a16:colId xmlns:a16="http://schemas.microsoft.com/office/drawing/2014/main" val="3448398408"/>
                    </a:ext>
                  </a:extLst>
                </a:gridCol>
                <a:gridCol w="465609">
                  <a:extLst>
                    <a:ext uri="{9D8B030D-6E8A-4147-A177-3AD203B41FA5}">
                      <a16:colId xmlns:a16="http://schemas.microsoft.com/office/drawing/2014/main" val="4087358375"/>
                    </a:ext>
                  </a:extLst>
                </a:gridCol>
                <a:gridCol w="102814">
                  <a:extLst>
                    <a:ext uri="{9D8B030D-6E8A-4147-A177-3AD203B41FA5}">
                      <a16:colId xmlns:a16="http://schemas.microsoft.com/office/drawing/2014/main" val="21403367"/>
                    </a:ext>
                  </a:extLst>
                </a:gridCol>
                <a:gridCol w="1149062">
                  <a:extLst>
                    <a:ext uri="{9D8B030D-6E8A-4147-A177-3AD203B41FA5}">
                      <a16:colId xmlns:a16="http://schemas.microsoft.com/office/drawing/2014/main" val="220410917"/>
                    </a:ext>
                  </a:extLst>
                </a:gridCol>
                <a:gridCol w="438388">
                  <a:extLst>
                    <a:ext uri="{9D8B030D-6E8A-4147-A177-3AD203B41FA5}">
                      <a16:colId xmlns:a16="http://schemas.microsoft.com/office/drawing/2014/main" val="2706650489"/>
                    </a:ext>
                  </a:extLst>
                </a:gridCol>
              </a:tblGrid>
              <a:tr h="185010">
                <a:tc gridSpan="8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SOP NO.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Title: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G3_EUV END USER PUMP MODULE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9144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30037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74295" marR="7429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74295" marR="7429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9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OP0220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54436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Ref.</a:t>
                      </a:r>
                    </a:p>
                  </a:txBody>
                  <a:tcPr marL="74295" marR="7429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Ser.Item 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922277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IE0113304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ISO200 GATE VALVE VAT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ISO250-200 MANIFOLD TEE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218983511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WSHR S-COIL M10 SS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520841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B27158081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ISO200 TRAPPED O RING VITON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ISO250 TRAPPED O-RING VITON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218981311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WSHR NORMAL SS M10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56439"/>
                  </a:ext>
                </a:extLst>
              </a:tr>
              <a:tr h="13215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218072454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SCREW M10*35 HEX HD MS CP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ISO250 TRAPPED O-RING VITON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IE0123165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MALE CONN 6MM TUBE 1/8 BSPT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966801"/>
                  </a:ext>
                </a:extLst>
              </a:tr>
              <a:tr h="132151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9144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911635"/>
                  </a:ext>
                </a:extLst>
              </a:tr>
              <a:tr h="4738498"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Instruction: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MALE CONN (IE0123165)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Loctite 577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을 도포한 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게이트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벨브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“IN” hole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 조립하세요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  <a:t>(Apply the Loctite 577 to the MALE CONN (IE0123165) and assemble it to the gate valve “IN’ hole.)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GB" altLang="ko-KR" sz="1000" dirty="0">
                        <a:solidFill>
                          <a:srgbClr val="0070C0"/>
                        </a:solidFill>
                        <a:effectLst/>
                        <a:latin typeface="Calibri (본문)"/>
                        <a:ea typeface="바탕" panose="02030600000101010101" pitchFamily="18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게이트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벨브를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그림과 같이 조립하세요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앞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뒤 방향성이 있으니 확인하세요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</a:br>
                      <a: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  <a:t>(Check the gate valve direction and assemble it.)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altLang="ko-KR" sz="1000" dirty="0">
                        <a:solidFill>
                          <a:srgbClr val="0070C0"/>
                        </a:solidFill>
                        <a:effectLst/>
                        <a:latin typeface="Calibri (본문)"/>
                        <a:ea typeface="바탕" panose="02030600000101010101" pitchFamily="18" charset="-127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altLang="ko-KR" sz="1000" dirty="0">
                        <a:solidFill>
                          <a:srgbClr val="0070C0"/>
                        </a:solidFill>
                        <a:effectLst/>
                        <a:latin typeface="Calibri (본문)"/>
                        <a:ea typeface="바탕" panose="02030600000101010101" pitchFamily="18" charset="-127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게이트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벨브와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Top plate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사이에 오링을 반드시 삽입한 뒤 조립하세요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en-GB" altLang="ko-KR" sz="10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b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</a:br>
                      <a:r>
                        <a:rPr lang="en-GB" altLang="ko-KR" sz="1000" dirty="0">
                          <a:solidFill>
                            <a:srgbClr val="0070C0"/>
                          </a:solidFill>
                          <a:effectLst/>
                          <a:latin typeface="Calibri (본문)"/>
                          <a:ea typeface="바탕" panose="02030600000101010101" pitchFamily="18" charset="-127"/>
                        </a:rPr>
                        <a:t>(Insert the O ring between gate valve and top plate.)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ko-KR" altLang="ko-KR" sz="105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13290"/>
                  </a:ext>
                </a:extLst>
              </a:tr>
              <a:tr h="32688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220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Approved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SOP TEMPLATE – SINGLE LANDSCAPE v5.doc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7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18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847427-B6CA-4F76-834E-1B0AE35D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1" y="1299871"/>
            <a:ext cx="10719958" cy="1438857"/>
          </a:xfrm>
          <a:prstGeom prst="rect">
            <a:avLst/>
          </a:prstGeom>
        </p:spPr>
      </p:pic>
      <p:sp>
        <p:nvSpPr>
          <p:cNvPr id="8" name="십각형 7">
            <a:extLst>
              <a:ext uri="{FF2B5EF4-FFF2-40B4-BE49-F238E27FC236}">
                <a16:creationId xmlns:a16="http://schemas.microsoft.com/office/drawing/2014/main" id="{795FB337-1F2C-4EB1-ACE8-F01D3DB9CF23}"/>
              </a:ext>
            </a:extLst>
          </p:cNvPr>
          <p:cNvSpPr/>
          <p:nvPr/>
        </p:nvSpPr>
        <p:spPr>
          <a:xfrm>
            <a:off x="1673969" y="2019300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0" name="십각형 9">
            <a:extLst>
              <a:ext uri="{FF2B5EF4-FFF2-40B4-BE49-F238E27FC236}">
                <a16:creationId xmlns:a16="http://schemas.microsoft.com/office/drawing/2014/main" id="{C140FCA4-E493-4335-8F8E-BDE7BB1F77F2}"/>
              </a:ext>
            </a:extLst>
          </p:cNvPr>
          <p:cNvSpPr/>
          <p:nvPr/>
        </p:nvSpPr>
        <p:spPr>
          <a:xfrm>
            <a:off x="1673969" y="2187250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십각형 10">
            <a:extLst>
              <a:ext uri="{FF2B5EF4-FFF2-40B4-BE49-F238E27FC236}">
                <a16:creationId xmlns:a16="http://schemas.microsoft.com/office/drawing/2014/main" id="{B60F46CF-9DB2-4064-A006-C905F6345D30}"/>
              </a:ext>
            </a:extLst>
          </p:cNvPr>
          <p:cNvSpPr/>
          <p:nvPr/>
        </p:nvSpPr>
        <p:spPr>
          <a:xfrm>
            <a:off x="1673969" y="2355200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2" name="십각형 11">
            <a:extLst>
              <a:ext uri="{FF2B5EF4-FFF2-40B4-BE49-F238E27FC236}">
                <a16:creationId xmlns:a16="http://schemas.microsoft.com/office/drawing/2014/main" id="{BDB4D5CD-4FA1-4D61-8924-EBE59716D47D}"/>
              </a:ext>
            </a:extLst>
          </p:cNvPr>
          <p:cNvSpPr/>
          <p:nvPr/>
        </p:nvSpPr>
        <p:spPr>
          <a:xfrm>
            <a:off x="6984965" y="2019300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3" name="십각형 12">
            <a:extLst>
              <a:ext uri="{FF2B5EF4-FFF2-40B4-BE49-F238E27FC236}">
                <a16:creationId xmlns:a16="http://schemas.microsoft.com/office/drawing/2014/main" id="{5CB1B692-D63F-4FAE-AA13-90DF89472679}"/>
              </a:ext>
            </a:extLst>
          </p:cNvPr>
          <p:cNvSpPr/>
          <p:nvPr/>
        </p:nvSpPr>
        <p:spPr>
          <a:xfrm>
            <a:off x="6984965" y="2187250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4" name="십각형 13">
            <a:extLst>
              <a:ext uri="{FF2B5EF4-FFF2-40B4-BE49-F238E27FC236}">
                <a16:creationId xmlns:a16="http://schemas.microsoft.com/office/drawing/2014/main" id="{9CB1F90C-66DD-42B1-8E7B-3972949F4374}"/>
              </a:ext>
            </a:extLst>
          </p:cNvPr>
          <p:cNvSpPr/>
          <p:nvPr/>
        </p:nvSpPr>
        <p:spPr>
          <a:xfrm>
            <a:off x="6984965" y="2355200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0FD6C8-1B10-462A-ABF1-49402A6E8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149"/>
          <a:stretch/>
        </p:blipFill>
        <p:spPr>
          <a:xfrm>
            <a:off x="1040821" y="3648077"/>
            <a:ext cx="10486322" cy="1910052"/>
          </a:xfrm>
          <a:prstGeom prst="rect">
            <a:avLst/>
          </a:prstGeom>
        </p:spPr>
      </p:pic>
      <p:sp>
        <p:nvSpPr>
          <p:cNvPr id="16" name="십각형 15">
            <a:extLst>
              <a:ext uri="{FF2B5EF4-FFF2-40B4-BE49-F238E27FC236}">
                <a16:creationId xmlns:a16="http://schemas.microsoft.com/office/drawing/2014/main" id="{5D061C8C-FF39-476D-BCDB-CBCA5EEE4361}"/>
              </a:ext>
            </a:extLst>
          </p:cNvPr>
          <p:cNvSpPr/>
          <p:nvPr/>
        </p:nvSpPr>
        <p:spPr>
          <a:xfrm>
            <a:off x="1673969" y="4333875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7" name="십각형 16">
            <a:extLst>
              <a:ext uri="{FF2B5EF4-FFF2-40B4-BE49-F238E27FC236}">
                <a16:creationId xmlns:a16="http://schemas.microsoft.com/office/drawing/2014/main" id="{D8FDCF46-45BD-4451-B30D-BD0FB7BE1A7D}"/>
              </a:ext>
            </a:extLst>
          </p:cNvPr>
          <p:cNvSpPr/>
          <p:nvPr/>
        </p:nvSpPr>
        <p:spPr>
          <a:xfrm>
            <a:off x="1673969" y="4501825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8" name="십각형 17">
            <a:extLst>
              <a:ext uri="{FF2B5EF4-FFF2-40B4-BE49-F238E27FC236}">
                <a16:creationId xmlns:a16="http://schemas.microsoft.com/office/drawing/2014/main" id="{FAD9C72B-B2BF-43B6-8F74-D39045F6AF18}"/>
              </a:ext>
            </a:extLst>
          </p:cNvPr>
          <p:cNvSpPr/>
          <p:nvPr/>
        </p:nvSpPr>
        <p:spPr>
          <a:xfrm>
            <a:off x="1673969" y="4669775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9" name="십각형 18">
            <a:extLst>
              <a:ext uri="{FF2B5EF4-FFF2-40B4-BE49-F238E27FC236}">
                <a16:creationId xmlns:a16="http://schemas.microsoft.com/office/drawing/2014/main" id="{1F1A5E1A-7277-4ADA-868D-38199BD6FADE}"/>
              </a:ext>
            </a:extLst>
          </p:cNvPr>
          <p:cNvSpPr/>
          <p:nvPr/>
        </p:nvSpPr>
        <p:spPr>
          <a:xfrm>
            <a:off x="6984965" y="4333875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0" name="십각형 19">
            <a:extLst>
              <a:ext uri="{FF2B5EF4-FFF2-40B4-BE49-F238E27FC236}">
                <a16:creationId xmlns:a16="http://schemas.microsoft.com/office/drawing/2014/main" id="{D04CD801-FA4D-4481-BE65-3A3B16A020D4}"/>
              </a:ext>
            </a:extLst>
          </p:cNvPr>
          <p:cNvSpPr/>
          <p:nvPr/>
        </p:nvSpPr>
        <p:spPr>
          <a:xfrm>
            <a:off x="6984965" y="4501825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21" name="십각형 20">
            <a:extLst>
              <a:ext uri="{FF2B5EF4-FFF2-40B4-BE49-F238E27FC236}">
                <a16:creationId xmlns:a16="http://schemas.microsoft.com/office/drawing/2014/main" id="{41722ED9-6FFA-4366-907C-EC75F8BA865F}"/>
              </a:ext>
            </a:extLst>
          </p:cNvPr>
          <p:cNvSpPr/>
          <p:nvPr/>
        </p:nvSpPr>
        <p:spPr>
          <a:xfrm>
            <a:off x="6984965" y="4669775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22" name="십각형 21">
            <a:extLst>
              <a:ext uri="{FF2B5EF4-FFF2-40B4-BE49-F238E27FC236}">
                <a16:creationId xmlns:a16="http://schemas.microsoft.com/office/drawing/2014/main" id="{3D4C0917-1ECA-4CB4-BD35-45228D7DB195}"/>
              </a:ext>
            </a:extLst>
          </p:cNvPr>
          <p:cNvSpPr/>
          <p:nvPr/>
        </p:nvSpPr>
        <p:spPr>
          <a:xfrm>
            <a:off x="1673969" y="4886329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3" name="십각형 22">
            <a:extLst>
              <a:ext uri="{FF2B5EF4-FFF2-40B4-BE49-F238E27FC236}">
                <a16:creationId xmlns:a16="http://schemas.microsoft.com/office/drawing/2014/main" id="{96834EAD-FAE2-4F2D-B41C-FA44D7C0EE1D}"/>
              </a:ext>
            </a:extLst>
          </p:cNvPr>
          <p:cNvSpPr/>
          <p:nvPr/>
        </p:nvSpPr>
        <p:spPr>
          <a:xfrm>
            <a:off x="1673969" y="5054279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4" name="십각형 23">
            <a:extLst>
              <a:ext uri="{FF2B5EF4-FFF2-40B4-BE49-F238E27FC236}">
                <a16:creationId xmlns:a16="http://schemas.microsoft.com/office/drawing/2014/main" id="{337BF725-BCD7-4C9E-A4DE-9C3D00E0E718}"/>
              </a:ext>
            </a:extLst>
          </p:cNvPr>
          <p:cNvSpPr/>
          <p:nvPr/>
        </p:nvSpPr>
        <p:spPr>
          <a:xfrm>
            <a:off x="1673969" y="5222229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25" name="십각형 24">
            <a:extLst>
              <a:ext uri="{FF2B5EF4-FFF2-40B4-BE49-F238E27FC236}">
                <a16:creationId xmlns:a16="http://schemas.microsoft.com/office/drawing/2014/main" id="{111EBE1F-9210-49EB-97E1-F485024C0720}"/>
              </a:ext>
            </a:extLst>
          </p:cNvPr>
          <p:cNvSpPr/>
          <p:nvPr/>
        </p:nvSpPr>
        <p:spPr>
          <a:xfrm>
            <a:off x="6984965" y="4886329"/>
            <a:ext cx="198236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9</a:t>
            </a:r>
            <a:endParaRPr lang="ko-KR" altLang="en-US" sz="1100" dirty="0"/>
          </a:p>
        </p:txBody>
      </p:sp>
      <p:sp>
        <p:nvSpPr>
          <p:cNvPr id="26" name="십각형 25">
            <a:extLst>
              <a:ext uri="{FF2B5EF4-FFF2-40B4-BE49-F238E27FC236}">
                <a16:creationId xmlns:a16="http://schemas.microsoft.com/office/drawing/2014/main" id="{816C347F-C111-47FC-B2F3-957BB1848C37}"/>
              </a:ext>
            </a:extLst>
          </p:cNvPr>
          <p:cNvSpPr/>
          <p:nvPr/>
        </p:nvSpPr>
        <p:spPr>
          <a:xfrm>
            <a:off x="6760369" y="5054279"/>
            <a:ext cx="422832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27" name="십각형 26">
            <a:extLst>
              <a:ext uri="{FF2B5EF4-FFF2-40B4-BE49-F238E27FC236}">
                <a16:creationId xmlns:a16="http://schemas.microsoft.com/office/drawing/2014/main" id="{FA043BAE-5FAD-410B-9C48-1525446F742B}"/>
              </a:ext>
            </a:extLst>
          </p:cNvPr>
          <p:cNvSpPr/>
          <p:nvPr/>
        </p:nvSpPr>
        <p:spPr>
          <a:xfrm>
            <a:off x="6760369" y="5222229"/>
            <a:ext cx="422832" cy="167950"/>
          </a:xfrm>
          <a:prstGeom prst="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2619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690</Words>
  <Application>Microsoft Office PowerPoint</Application>
  <PresentationFormat>와이드스크린</PresentationFormat>
  <Paragraphs>205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Calibri (본문)</vt:lpstr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Gerald Park</dc:creator>
  <cp:lastModifiedBy>Gerald Park</cp:lastModifiedBy>
  <cp:revision>5</cp:revision>
  <dcterms:created xsi:type="dcterms:W3CDTF">2022-11-10T09:17:12Z</dcterms:created>
  <dcterms:modified xsi:type="dcterms:W3CDTF">2022-12-04T23:21:30Z</dcterms:modified>
</cp:coreProperties>
</file>