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7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3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8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67E83-5945-456A-B826-1C803DFD5AA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F0431D-5402-4097-B093-B3CB864A0E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1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6F668C-09DB-3501-0813-AE1859F81CEC}"/>
              </a:ext>
            </a:extLst>
          </p:cNvPr>
          <p:cNvSpPr/>
          <p:nvPr/>
        </p:nvSpPr>
        <p:spPr>
          <a:xfrm>
            <a:off x="334256" y="290073"/>
            <a:ext cx="1629015" cy="612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No</a:t>
            </a:r>
            <a:endParaRPr lang="ko-KR" altLang="en-US" sz="4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5998E5B-D2E0-0B34-77DE-4EA4A984E528}"/>
              </a:ext>
            </a:extLst>
          </p:cNvPr>
          <p:cNvSpPr/>
          <p:nvPr/>
        </p:nvSpPr>
        <p:spPr>
          <a:xfrm>
            <a:off x="937846" y="3429000"/>
            <a:ext cx="10105292" cy="9214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ysClr val="windowText" lastClr="000000"/>
                </a:solidFill>
              </a:rPr>
              <a:t>Company 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77AAB1-9287-2750-30B1-0EBBDECCBA0B}"/>
              </a:ext>
            </a:extLst>
          </p:cNvPr>
          <p:cNvSpPr/>
          <p:nvPr/>
        </p:nvSpPr>
        <p:spPr>
          <a:xfrm>
            <a:off x="334256" y="1376771"/>
            <a:ext cx="10943344" cy="17423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ysClr val="windowText" lastClr="000000"/>
                </a:solidFill>
              </a:rPr>
              <a:t>Name </a:t>
            </a:r>
            <a:endParaRPr lang="ko-KR" altLang="en-US" sz="96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CA0258-32EB-699A-DE4D-06E533DF594C}"/>
              </a:ext>
            </a:extLst>
          </p:cNvPr>
          <p:cNvSpPr/>
          <p:nvPr/>
        </p:nvSpPr>
        <p:spPr>
          <a:xfrm>
            <a:off x="1172308" y="4722446"/>
            <a:ext cx="10105292" cy="9214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u="sng" dirty="0">
                <a:solidFill>
                  <a:sysClr val="windowText" lastClr="000000"/>
                </a:solidFill>
              </a:rPr>
              <a:t>Edwards International Python Conference</a:t>
            </a:r>
            <a:r>
              <a:rPr lang="en-US" altLang="ko-KR" sz="4800" dirty="0">
                <a:solidFill>
                  <a:sysClr val="windowText" lastClr="000000"/>
                </a:solidFill>
              </a:rPr>
              <a:t> 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Edwards - Edwards Vacuum">
            <a:extLst>
              <a:ext uri="{FF2B5EF4-FFF2-40B4-BE49-F238E27FC236}">
                <a16:creationId xmlns:a16="http://schemas.microsoft.com/office/drawing/2014/main" id="{F8901A1A-72F2-D12F-CEB2-1FCB9AC5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970" y="208698"/>
            <a:ext cx="3032526" cy="7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3202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813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추억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Gerald Park</dc:creator>
  <cp:lastModifiedBy>Gerald Park</cp:lastModifiedBy>
  <cp:revision>2</cp:revision>
  <dcterms:created xsi:type="dcterms:W3CDTF">2022-08-23T07:05:30Z</dcterms:created>
  <dcterms:modified xsi:type="dcterms:W3CDTF">2022-08-23T21:50:16Z</dcterms:modified>
</cp:coreProperties>
</file>