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57" r:id="rId6"/>
    <p:sldId id="262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55193"/>
  </p:normalViewPr>
  <p:slideViewPr>
    <p:cSldViewPr snapToGrid="0" snapToObjects="1">
      <p:cViewPr varScale="1">
        <p:scale>
          <a:sx n="69" d="100"/>
          <a:sy n="69" d="100"/>
        </p:scale>
        <p:origin x="22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6T13:36:47.25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EBDB-5F8C-7D43-890B-EED03A9C7C39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8AA7-8667-4C45-A472-D8229D95DE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755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교육생 </a:t>
            </a:r>
            <a:r>
              <a:rPr lang="ko-KR" altLang="en-US" dirty="0" err="1"/>
              <a:t>최재현</a:t>
            </a:r>
            <a:r>
              <a:rPr lang="ko-KR" altLang="en-US" dirty="0"/>
              <a:t> 입니다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발표에 앞서 </a:t>
            </a:r>
            <a:r>
              <a:rPr lang="en-US" altLang="ko-KR" dirty="0"/>
              <a:t>2</a:t>
            </a:r>
            <a:r>
              <a:rPr lang="ko-KR" altLang="en-US" dirty="0"/>
              <a:t>달간 저희 교육과 훈련에 힘써주신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선생님과 학원에 감사의 인사를 </a:t>
            </a:r>
            <a:r>
              <a:rPr lang="ko-KR" altLang="en-US" dirty="0" err="1"/>
              <a:t>먼져</a:t>
            </a:r>
            <a:r>
              <a:rPr lang="ko-KR" altLang="en-US" dirty="0"/>
              <a:t> 드립니다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그동안 자바의 기초를 배우면서 클래스와 메서드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이요해</a:t>
            </a:r>
            <a:r>
              <a:rPr lang="ko-KR" altLang="en-US" dirty="0"/>
              <a:t> 간략히 </a:t>
            </a:r>
            <a:r>
              <a:rPr lang="en-US" altLang="ko-KR" dirty="0"/>
              <a:t>UI </a:t>
            </a:r>
            <a:r>
              <a:rPr lang="ko-KR" altLang="en-US" dirty="0" err="1"/>
              <a:t>를</a:t>
            </a:r>
            <a:r>
              <a:rPr lang="ko-KR" altLang="en-US" dirty="0"/>
              <a:t> 표현하는 방법과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 프로그래밍을 이용해 학생 성적 관리 프로그램을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만들어 보았고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선생님이 </a:t>
            </a:r>
            <a:r>
              <a:rPr lang="ko-KR" altLang="en-US" dirty="0" err="1"/>
              <a:t>수업중에</a:t>
            </a:r>
            <a:r>
              <a:rPr lang="ko-KR" altLang="en-US" dirty="0"/>
              <a:t> 강조하신 </a:t>
            </a:r>
            <a:r>
              <a:rPr lang="en-US" altLang="ko-KR" dirty="0"/>
              <a:t>String </a:t>
            </a:r>
            <a:r>
              <a:rPr lang="ko-KR" altLang="en-US" dirty="0"/>
              <a:t>의 활용법을 배웠습니다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그동안 혼자 공부를 </a:t>
            </a:r>
            <a:r>
              <a:rPr lang="ko-KR" altLang="en-US" dirty="0" err="1"/>
              <a:t>할때는</a:t>
            </a:r>
            <a:r>
              <a:rPr lang="ko-KR" altLang="en-US" dirty="0"/>
              <a:t> 의에 언급한 내용들을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활자와 그림으로만 학습을 </a:t>
            </a:r>
            <a:r>
              <a:rPr lang="ko-KR" altLang="en-US" dirty="0" err="1"/>
              <a:t>하다보니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을 활용하는 능력이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중요한 부분인지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아직까지도 정확히 이해하지는 못하였지만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운영체제의 작동 원리와 활용법 등 혼자서는 습득하기 힘든 부분을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이해하는데 많은 도움을 </a:t>
            </a:r>
            <a:r>
              <a:rPr lang="ko-KR" altLang="en-US" dirty="0" err="1"/>
              <a:t>주심점에</a:t>
            </a:r>
            <a:r>
              <a:rPr lang="ko-KR" altLang="en-US" dirty="0"/>
              <a:t> 깊이 </a:t>
            </a:r>
            <a:r>
              <a:rPr lang="ko-KR" altLang="en-US" dirty="0" err="1"/>
              <a:t>감사드림니다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 과제를 해결해 나가는 과정에서도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 프로그래밍이 익숙하지 못한 저로써는 여러 난관들을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하나하나 직접 </a:t>
            </a:r>
            <a:r>
              <a:rPr lang="ko-KR" altLang="en-US" dirty="0" err="1"/>
              <a:t>부딧치고</a:t>
            </a:r>
            <a:r>
              <a:rPr lang="ko-KR" altLang="en-US" dirty="0"/>
              <a:t> 해결하기 위해 이리저리 </a:t>
            </a:r>
            <a:endParaRPr lang="en-US" altLang="ko-KR" dirty="0"/>
          </a:p>
          <a:p>
            <a:r>
              <a:rPr lang="ko-KR" altLang="en-US" dirty="0"/>
              <a:t>관련자료들도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찾아보고 인터넷 </a:t>
            </a:r>
            <a:r>
              <a:rPr lang="ko-KR" altLang="en-US" dirty="0" err="1"/>
              <a:t>서칭을</a:t>
            </a:r>
            <a:r>
              <a:rPr lang="ko-KR" altLang="en-US" dirty="0"/>
              <a:t> 하는 과정에서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프로그래밍에 </a:t>
            </a:r>
            <a:r>
              <a:rPr lang="ko-KR" altLang="en-US" dirty="0" err="1"/>
              <a:t>대히</a:t>
            </a:r>
            <a:r>
              <a:rPr lang="ko-KR" altLang="en-US" dirty="0"/>
              <a:t> 좀더 깊이 </a:t>
            </a:r>
            <a:r>
              <a:rPr lang="ko-KR" altLang="en-US" dirty="0" err="1"/>
              <a:t>이해할수</a:t>
            </a:r>
            <a:r>
              <a:rPr lang="ko-KR" altLang="en-US" dirty="0"/>
              <a:t> 있는 </a:t>
            </a:r>
            <a:r>
              <a:rPr lang="ko-KR" altLang="en-US" dirty="0" err="1"/>
              <a:t>뜻깊은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시간이었다고 생각합니다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클라이언트와 서버의 통신에 대해 좀더 깊은 관찰을 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수있었고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자료구조를 활용해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서버와 클라이언트의 통신에 기능을 추가하는 방법을 </a:t>
            </a:r>
            <a:r>
              <a:rPr lang="ko-KR" altLang="en-US" dirty="0" err="1"/>
              <a:t>엿볼수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있었습니다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평소 무심코 사용하던 핸드폰과 컴퓨터의 운영체제는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서로 데이터를  주고받고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교환한 데이터를 활용해 기능을 </a:t>
            </a:r>
            <a:r>
              <a:rPr lang="ko-KR" altLang="en-US" dirty="0" err="1"/>
              <a:t>구현한다는것을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한번 경험을 하고 나니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책으로 </a:t>
            </a:r>
            <a:r>
              <a:rPr lang="ko-KR" altLang="en-US" dirty="0" err="1"/>
              <a:t>공부할때는</a:t>
            </a:r>
            <a:r>
              <a:rPr lang="ko-KR" altLang="en-US" dirty="0"/>
              <a:t> 느끼지 못했던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문자열의 활용이나 데이터의 형식 데이터의 활용이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그토록 그동안 선생님의 </a:t>
            </a:r>
            <a:r>
              <a:rPr lang="ko-KR" altLang="en-US" dirty="0" err="1"/>
              <a:t>수업중이나</a:t>
            </a:r>
            <a:r>
              <a:rPr lang="ko-KR" altLang="en-US" dirty="0"/>
              <a:t> 책의 기술에서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강조를 하고 반복을 하였는지 새삼 </a:t>
            </a:r>
            <a:r>
              <a:rPr lang="ko-KR" altLang="en-US" dirty="0" err="1"/>
              <a:t>느낄수</a:t>
            </a:r>
            <a:r>
              <a:rPr lang="ko-KR" altLang="en-US" dirty="0"/>
              <a:t> 있었습니다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 한번 저희를 </a:t>
            </a:r>
            <a:r>
              <a:rPr lang="ko-KR" altLang="en-US" dirty="0" err="1"/>
              <a:t>가르쳐주시느라</a:t>
            </a:r>
            <a:r>
              <a:rPr lang="ko-KR" altLang="en-US" dirty="0"/>
              <a:t> 힘써주신 선생님께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감사의 인사를 드리고 </a:t>
            </a:r>
            <a:r>
              <a:rPr lang="en-US" altLang="ko-KR" dirty="0"/>
              <a:t>ppt </a:t>
            </a:r>
            <a:r>
              <a:rPr lang="ko-KR" altLang="en-US" dirty="0"/>
              <a:t>발표를 이어나가 도록 하겠습니다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저는 </a:t>
            </a:r>
            <a:r>
              <a:rPr lang="ko-KR" altLang="en-US" dirty="0" err="1"/>
              <a:t>모터싸이클</a:t>
            </a:r>
            <a:r>
              <a:rPr lang="ko-KR" altLang="en-US" dirty="0"/>
              <a:t> 동호회에서 </a:t>
            </a:r>
            <a:r>
              <a:rPr lang="ko-KR" altLang="en-US" dirty="0" err="1"/>
              <a:t>사용할수</a:t>
            </a:r>
            <a:r>
              <a:rPr lang="ko-KR" altLang="en-US" dirty="0"/>
              <a:t> 있는 채팅사이트를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만들어 보았습니다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676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제가 구상하는 프로그램의 주요기능으로는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방에 첫번째로 들어온 사라에게 방장의 권한을 주도록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설정을 해봤습니다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방장은 </a:t>
            </a:r>
            <a:r>
              <a:rPr lang="ko-KR" altLang="en-US" dirty="0" err="1"/>
              <a:t>채팅방</a:t>
            </a:r>
            <a:r>
              <a:rPr lang="ko-KR" altLang="en-US" dirty="0"/>
              <a:t> 참여 인원에게 여행 </a:t>
            </a:r>
            <a:r>
              <a:rPr lang="ko-KR" altLang="en-US" dirty="0" err="1"/>
              <a:t>경로중</a:t>
            </a:r>
            <a:r>
              <a:rPr lang="ko-KR" altLang="en-US" dirty="0"/>
              <a:t> 맛집이나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숙박시설을 추천하면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채팅인원들은 </a:t>
            </a:r>
            <a:r>
              <a:rPr lang="ko-KR" altLang="en-US" dirty="0" err="1"/>
              <a:t>호감표시를</a:t>
            </a:r>
            <a:r>
              <a:rPr lang="ko-KR" altLang="en-US" dirty="0"/>
              <a:t> 통해 </a:t>
            </a:r>
            <a:r>
              <a:rPr lang="ko-KR" altLang="en-US" dirty="0" err="1"/>
              <a:t>경로상</a:t>
            </a:r>
            <a:r>
              <a:rPr lang="ko-KR" altLang="en-US" dirty="0"/>
              <a:t> 식사나 </a:t>
            </a:r>
            <a:r>
              <a:rPr lang="ko-KR" altLang="en-US" dirty="0" err="1"/>
              <a:t>숙박위치를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결정하도록 설정을 해 보았습니다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모든 비용은 한꺼번에 결제를 하고 결제된 비용을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채팅인원이</a:t>
            </a:r>
            <a:r>
              <a:rPr lang="ko-KR" altLang="en-US" dirty="0"/>
              <a:t> 결제 버튼을 눌러 각 결제를 </a:t>
            </a:r>
            <a:r>
              <a:rPr lang="ko-KR" altLang="en-US" dirty="0" err="1"/>
              <a:t>할수</a:t>
            </a:r>
            <a:r>
              <a:rPr lang="ko-KR" altLang="en-US" dirty="0"/>
              <a:t> 있도록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설정해 보았습니다 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011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  <a:p>
            <a:r>
              <a:rPr lang="ko-KR" altLang="en-US" dirty="0"/>
              <a:t>가입시 제약 사항으로는 가입 이름은 </a:t>
            </a:r>
            <a:r>
              <a:rPr lang="en-US" altLang="ko-KR" dirty="0"/>
              <a:t>4</a:t>
            </a:r>
            <a:r>
              <a:rPr lang="ko-KR" altLang="en-US" dirty="0"/>
              <a:t> 글자 이상의 한글만 입력하도록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하여구요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암호는 </a:t>
            </a:r>
            <a:r>
              <a:rPr lang="en-US" altLang="ko-KR" dirty="0"/>
              <a:t>8</a:t>
            </a:r>
            <a:r>
              <a:rPr lang="ko-KR" altLang="en-US" dirty="0"/>
              <a:t> 글자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가입을 하지 않으면 채팅을 </a:t>
            </a:r>
            <a:r>
              <a:rPr lang="ko-KR" altLang="en-US" dirty="0" err="1"/>
              <a:t>이용할수</a:t>
            </a:r>
            <a:r>
              <a:rPr lang="ko-KR" altLang="en-US" dirty="0"/>
              <a:t> 없도록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설정을 해보았습니다 </a:t>
            </a:r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138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349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196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019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이만 발표를 마치겠습니다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교육생 최 재현 이었습니다 </a:t>
            </a:r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8AA7-8667-4C45-A472-D8229D95DEC1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979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E99-0B8E-C64F-9522-53314107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CE68-7336-7545-ABF1-6667BCFA4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EB32-3CBD-DE4A-BF44-13C3952A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523A-C7D4-BB4D-9149-16EAF18F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92C8D-EB44-104B-BE0F-DB762450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842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215C-CB61-F448-80C7-F9A18317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7A41-FE77-4A4D-96B0-788B0956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B63D-BD8E-1449-9744-C78658D8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57E0-3DD5-594D-B426-77D4D373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30D4-4FBC-3D4A-9A0C-354A0576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70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35EAB-9F79-6C4F-9EA4-6BBC62C25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AB487-D769-B04A-96F8-5DB8DC5D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54CF-44BA-8F4D-998E-A6B0C276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6B99-130D-6B47-B636-E504C2FC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72D0-9F29-4E4E-BDB1-EDD386A7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93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238-02B0-8C44-BCBE-FEFB4562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F96B-8048-044E-B09A-BE9F5A5B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690-E8D0-DE41-BE26-4F5A1AF0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DAFB-3FE4-254B-9DA7-D265B0AF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4F3-51C4-574F-B914-C3710F5C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76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5275-8BA5-4948-9293-99B27345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527D-EE37-9043-B361-F8A3251E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DB70-D164-6449-BD31-CC34789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0288-0482-4E47-B9EF-661A06F3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4342-B820-E446-A856-F2B7F98C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5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EC60-D9FC-D247-A7C4-F16A9DDF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4AE1-A336-A641-8306-9122BE39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1A2BF-3A14-2040-ACA8-4E0D3DF0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15FDA-CF73-7B4C-8449-F0A09AA4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B563-AAA4-5246-A8DE-48D7BA98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E4D9-CC85-9D47-965A-B23E62C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70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C0A8-394A-9B49-8A9B-1DC06308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28E2-261E-0B48-B210-52F3D84E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F59D1-EEDB-794B-AEB4-BCB55A1A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E96D2-431F-FE4A-8E7D-F8DD1F71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4F6C4-1256-8B45-81B6-CFB282895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C70CE-F583-D642-9454-C47EEB01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CBD2D-48D9-3C42-A9B0-7416648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A989F-055D-4B47-B13A-FF08183F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5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36AD-67DC-BF4D-8E3E-F9783D09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F65A-1CEA-094E-A647-733694E0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28031-E8B8-9A44-BFB8-6CFB6B2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B311C-9002-E444-9B9D-4A696278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337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7AA77-E810-1D48-BE88-FE50B86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D67B4-6C79-9F40-A62B-B897485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7FDD2-A5B6-484D-ACE6-8DA89420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764-A81E-284A-995F-022FFA8D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343E-FF7E-8742-B0A7-9827B47B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8D78D-85A3-B24E-BC86-76BF9E6C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EDED1-D077-8842-B1A3-21C6D91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B6FF4-4187-3244-9EE7-E2039495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4C46-E4BC-D74B-870A-C95A4D0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701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B103-FD9D-234C-9110-BCFC1D16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E5424-6CD8-8342-84CE-011598713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A57D6-1F45-024F-A747-E8BDE83A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6993-079C-AB47-AB27-E3DAEC16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770C-97F9-A64F-AEC8-CDE9A5B5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7FBCE-3AAE-404C-A6EF-CDEDB37F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07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D94CA-8A5E-F44D-AEC8-624CAAFC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054C-ADDC-7F48-B0C7-7C3882A3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7A60-3FE0-F04E-AD55-63B79490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35F7-621D-6A41-92ED-4C972E4BD651}" type="datetimeFigureOut">
              <a:rPr lang="en-KR" smtClean="0"/>
              <a:t>2022/01/16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EAD4-AB41-C540-83F6-BB7EB5B9D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F29E-7A8C-CC4E-BA79-197A09E8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331C-3B87-E449-9101-DF0A6ACB597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29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ktukdesign.com/client-ic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ECE017-A3FE-8049-8934-54D2630C5FD8}"/>
              </a:ext>
            </a:extLst>
          </p:cNvPr>
          <p:cNvSpPr/>
          <p:nvPr/>
        </p:nvSpPr>
        <p:spPr>
          <a:xfrm>
            <a:off x="1355534" y="798417"/>
            <a:ext cx="9817100" cy="5270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A9BA1-43D6-3D48-92C7-ED8D675FA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모터사이클 채팅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9660F-0D37-FF4A-9487-034DD4DE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모터사이클 투어를 위한 채팅</a:t>
            </a:r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959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4972-F78C-5E42-852E-9F36CDA3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모터사이클 여행 경로 정보 교환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25C0-1516-2742-B4F9-853F7587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모터사이클 여행 목적에 맞추어 인원 모집</a:t>
            </a:r>
            <a:endParaRPr lang="en-US" altLang="ko-KR" sz="1600" dirty="0"/>
          </a:p>
          <a:p>
            <a:r>
              <a:rPr lang="ko-KR" altLang="en-US" sz="1600" dirty="0"/>
              <a:t>여행 시간과 경로 매칭</a:t>
            </a:r>
            <a:r>
              <a:rPr lang="en-US" altLang="ko-KR" sz="1600" dirty="0"/>
              <a:t>(</a:t>
            </a:r>
            <a:r>
              <a:rPr lang="ko-KR" altLang="en-US" sz="1600" dirty="0"/>
              <a:t>추후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모터사이클 종류의 분류</a:t>
            </a:r>
            <a:endParaRPr lang="en-US" altLang="ko-KR" sz="1600" dirty="0"/>
          </a:p>
          <a:p>
            <a:r>
              <a:rPr lang="ko-KR" altLang="en-US" sz="1600" dirty="0"/>
              <a:t>실시간 채팅 인원 표시</a:t>
            </a:r>
            <a:endParaRPr lang="en-US" altLang="ko-KR" sz="1600" dirty="0"/>
          </a:p>
          <a:p>
            <a:r>
              <a:rPr lang="ko-KR" altLang="en-US" sz="1600" dirty="0"/>
              <a:t>라이딩 스타일 분류</a:t>
            </a:r>
            <a:endParaRPr lang="en-US" altLang="ko-KR" sz="1600" dirty="0"/>
          </a:p>
          <a:p>
            <a:r>
              <a:rPr lang="ko-KR" altLang="en-US" sz="1600" dirty="0"/>
              <a:t>경유 맛집 </a:t>
            </a:r>
            <a:r>
              <a:rPr lang="en-US" altLang="ko-KR" sz="1600" dirty="0"/>
              <a:t>or </a:t>
            </a:r>
            <a:r>
              <a:rPr lang="ko-KR" altLang="en-US" sz="1600" dirty="0"/>
              <a:t>숙박시설 표  및 정산정산기능 </a:t>
            </a:r>
            <a:endParaRPr lang="en-US" altLang="ko-KR" sz="1600" dirty="0"/>
          </a:p>
          <a:p>
            <a:r>
              <a:rPr lang="ko-KR" altLang="en-US" sz="1600" dirty="0"/>
              <a:t>채팅 방    방장은  </a:t>
            </a:r>
            <a:r>
              <a:rPr lang="en-US" altLang="ko-KR" sz="1600" dirty="0"/>
              <a:t> </a:t>
            </a:r>
            <a:r>
              <a:rPr lang="ko-KR" altLang="en-US" sz="1600" dirty="0"/>
              <a:t>  소요비용   작성</a:t>
            </a:r>
            <a:endParaRPr lang="en-US" altLang="ko-KR" sz="1600" dirty="0"/>
          </a:p>
          <a:p>
            <a:r>
              <a:rPr lang="ko-KR" altLang="en-US" sz="1600" dirty="0"/>
              <a:t>각 참여자는 정산 비용  확인 및 결제</a:t>
            </a:r>
            <a:endParaRPr lang="en-US" altLang="ko-KR" sz="1600" dirty="0"/>
          </a:p>
          <a:p>
            <a:r>
              <a:rPr lang="ko-KR" altLang="en-US" sz="1600" dirty="0"/>
              <a:t>맛집 숙박 호감도 표시 가능 </a:t>
            </a:r>
            <a:endParaRPr lang="en-US" altLang="ko-KR" sz="1600" dirty="0"/>
          </a:p>
          <a:p>
            <a:r>
              <a:rPr lang="ko-KR" altLang="en-US" sz="1600" dirty="0"/>
              <a:t>채팅 방 입장 후 내  내 정보 아이콘 클릭 후 내 정보 입력</a:t>
            </a:r>
            <a:endParaRPr lang="en-US" altLang="ko-KR" sz="1600" dirty="0"/>
          </a:p>
          <a:p>
            <a:r>
              <a:rPr lang="en-US" altLang="ko-KR" sz="1600" dirty="0"/>
              <a:t>.</a:t>
            </a:r>
            <a:r>
              <a:rPr lang="ko-KR" altLang="en-US" sz="1600" dirty="0"/>
              <a:t>개인 톡 기능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KR" sz="1600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09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FE7F-9C73-5149-8BFF-DDB07138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가입시 제약 사항 </a:t>
            </a:r>
            <a:endParaRPr lang="en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3597-E997-F04F-9456-916F2B61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가입 이름은 </a:t>
            </a:r>
            <a:r>
              <a:rPr lang="en-US" altLang="ko-KR" sz="1800" dirty="0"/>
              <a:t>4</a:t>
            </a:r>
            <a:r>
              <a:rPr lang="ko-KR" altLang="en-US" sz="1800" dirty="0"/>
              <a:t> 자 이상의 한글만 입력 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/>
              <a:t>암호는 </a:t>
            </a:r>
            <a:r>
              <a:rPr lang="en-US" altLang="ko-KR" sz="1800" dirty="0"/>
              <a:t>8</a:t>
            </a:r>
            <a:r>
              <a:rPr lang="ko-KR" altLang="en-US" sz="1800" dirty="0"/>
              <a:t>글자 이상만 입력 </a:t>
            </a:r>
            <a:endParaRPr lang="en-US" altLang="ko-KR" sz="1800" dirty="0"/>
          </a:p>
          <a:p>
            <a:endParaRPr lang="en-US" sz="1800" dirty="0"/>
          </a:p>
          <a:p>
            <a:r>
              <a:rPr lang="ko-KR" altLang="en-US" sz="1800" dirty="0"/>
              <a:t>가입을 하지 않으면 채팅을 이용 불가 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4135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40C0-4388-7449-90F3-E0348091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         *모터 </a:t>
            </a:r>
            <a:r>
              <a:rPr lang="ko-KR" altLang="en-US" sz="3600" dirty="0" err="1"/>
              <a:t>싸이클</a:t>
            </a:r>
            <a:r>
              <a:rPr lang="ko-KR" altLang="en-US" sz="3600" dirty="0"/>
              <a:t> 채팅*     제품 제작 일정 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D3CC-4476-3448-8963-3B25FA8E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 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제안서 작성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 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제품 테스트 시작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 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제품 완성</a:t>
            </a:r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1183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99AE45-3E18-4F4E-AE70-C37E87D0B11E}"/>
              </a:ext>
            </a:extLst>
          </p:cNvPr>
          <p:cNvSpPr/>
          <p:nvPr/>
        </p:nvSpPr>
        <p:spPr>
          <a:xfrm>
            <a:off x="174171" y="195943"/>
            <a:ext cx="9212717" cy="636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C9A44-C0B8-BC47-9D9C-0479AA25B94F}"/>
              </a:ext>
            </a:extLst>
          </p:cNvPr>
          <p:cNvSpPr/>
          <p:nvPr/>
        </p:nvSpPr>
        <p:spPr>
          <a:xfrm>
            <a:off x="391886" y="337457"/>
            <a:ext cx="1796143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CEDC4D-54E5-FA47-9D77-7EF3E9D966A9}"/>
              </a:ext>
            </a:extLst>
          </p:cNvPr>
          <p:cNvSpPr/>
          <p:nvPr/>
        </p:nvSpPr>
        <p:spPr>
          <a:xfrm>
            <a:off x="430206" y="1698171"/>
            <a:ext cx="1796143" cy="4669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B53BEE-E46A-FC4F-BB7F-838EF5A9C008}"/>
              </a:ext>
            </a:extLst>
          </p:cNvPr>
          <p:cNvSpPr/>
          <p:nvPr/>
        </p:nvSpPr>
        <p:spPr>
          <a:xfrm>
            <a:off x="2459143" y="337457"/>
            <a:ext cx="6753248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모터사이클 여행 채팅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66A33D-D28B-4742-80CE-13723A103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543" y="490464"/>
            <a:ext cx="584393" cy="8885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DF7BC8-C5C1-DF4D-858B-0BCEBA00C1F8}"/>
              </a:ext>
            </a:extLst>
          </p:cNvPr>
          <p:cNvSpPr/>
          <p:nvPr/>
        </p:nvSpPr>
        <p:spPr>
          <a:xfrm>
            <a:off x="406875" y="2068643"/>
            <a:ext cx="1781152" cy="38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채팅 창 </a:t>
            </a:r>
            <a:endParaRPr lang="en-US" altLang="ko-KR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5747C12-488D-F54B-A5B0-F96970C78B94}"/>
              </a:ext>
            </a:extLst>
          </p:cNvPr>
          <p:cNvSpPr/>
          <p:nvPr/>
        </p:nvSpPr>
        <p:spPr>
          <a:xfrm>
            <a:off x="532953" y="5875250"/>
            <a:ext cx="1514005" cy="307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나가기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4F01CB-055A-B141-86C2-8F7194143168}"/>
              </a:ext>
            </a:extLst>
          </p:cNvPr>
          <p:cNvSpPr/>
          <p:nvPr/>
        </p:nvSpPr>
        <p:spPr>
          <a:xfrm>
            <a:off x="1057922" y="489858"/>
            <a:ext cx="914400" cy="459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모터사이클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KR" sz="8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B1B4EA8-7F9D-824C-80C6-89E7598D23A8}"/>
              </a:ext>
            </a:extLst>
          </p:cNvPr>
          <p:cNvSpPr/>
          <p:nvPr/>
        </p:nvSpPr>
        <p:spPr>
          <a:xfrm>
            <a:off x="2459143" y="1698171"/>
            <a:ext cx="3690258" cy="46699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라이더 님 입장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4A4E5B8-03C6-1542-823C-D426A6840255}"/>
              </a:ext>
            </a:extLst>
          </p:cNvPr>
          <p:cNvSpPr/>
          <p:nvPr/>
        </p:nvSpPr>
        <p:spPr>
          <a:xfrm>
            <a:off x="6313713" y="1698172"/>
            <a:ext cx="2845275" cy="22624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8A1A360-2BF5-CF46-9FD0-2904B7C1477B}"/>
              </a:ext>
            </a:extLst>
          </p:cNvPr>
          <p:cNvSpPr/>
          <p:nvPr/>
        </p:nvSpPr>
        <p:spPr>
          <a:xfrm>
            <a:off x="6313714" y="4100166"/>
            <a:ext cx="2845275" cy="22679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FA33D2-59F8-0641-B53A-C3E380ADE5BA}"/>
              </a:ext>
            </a:extLst>
          </p:cNvPr>
          <p:cNvSpPr/>
          <p:nvPr/>
        </p:nvSpPr>
        <p:spPr>
          <a:xfrm>
            <a:off x="6313713" y="4413505"/>
            <a:ext cx="1428207" cy="2509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맛집</a:t>
            </a:r>
            <a:endParaRPr lang="en-KR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D6ED8D-F8AA-264A-BD5E-9B47CA73DD61}"/>
              </a:ext>
            </a:extLst>
          </p:cNvPr>
          <p:cNvSpPr/>
          <p:nvPr/>
        </p:nvSpPr>
        <p:spPr>
          <a:xfrm>
            <a:off x="7730781" y="4413504"/>
            <a:ext cx="1428207" cy="25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숙박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9D42544-5C87-9E48-8244-5738FA9B56CC}"/>
              </a:ext>
            </a:extLst>
          </p:cNvPr>
          <p:cNvSpPr/>
          <p:nvPr/>
        </p:nvSpPr>
        <p:spPr>
          <a:xfrm>
            <a:off x="2405742" y="5766816"/>
            <a:ext cx="3690258" cy="60132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안녕하세요 반가</a:t>
            </a:r>
            <a:endParaRPr lang="en-KR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0631D1-C3DB-4A4E-AA90-2F150EB81CA4}"/>
              </a:ext>
            </a:extLst>
          </p:cNvPr>
          <p:cNvSpPr/>
          <p:nvPr/>
        </p:nvSpPr>
        <p:spPr>
          <a:xfrm>
            <a:off x="2405742" y="5766816"/>
            <a:ext cx="873906" cy="6013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E68B45-0285-024C-A857-5E1916D08538}"/>
              </a:ext>
            </a:extLst>
          </p:cNvPr>
          <p:cNvGrpSpPr/>
          <p:nvPr/>
        </p:nvGrpSpPr>
        <p:grpSpPr>
          <a:xfrm>
            <a:off x="391885" y="2520133"/>
            <a:ext cx="1781152" cy="389744"/>
            <a:chOff x="9307286" y="2179884"/>
            <a:chExt cx="1781152" cy="38974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9BAA7C-BDBB-A145-A267-F366BA2DE752}"/>
                </a:ext>
              </a:extLst>
            </p:cNvPr>
            <p:cNvSpPr/>
            <p:nvPr/>
          </p:nvSpPr>
          <p:spPr>
            <a:xfrm>
              <a:off x="9307286" y="2179884"/>
              <a:ext cx="1781152" cy="3897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            채팅 명 </a:t>
              </a:r>
              <a:endParaRPr lang="en-US" altLang="ko-KR" sz="12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FFF821-D6D8-9049-8A46-43C5FC5D66A3}"/>
                </a:ext>
              </a:extLst>
            </p:cNvPr>
            <p:cNvSpPr/>
            <p:nvPr/>
          </p:nvSpPr>
          <p:spPr>
            <a:xfrm>
              <a:off x="9390428" y="2235205"/>
              <a:ext cx="279102" cy="2791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2AA992-AB0E-DF45-830E-6B06EA12A468}"/>
              </a:ext>
            </a:extLst>
          </p:cNvPr>
          <p:cNvGrpSpPr/>
          <p:nvPr/>
        </p:nvGrpSpPr>
        <p:grpSpPr>
          <a:xfrm>
            <a:off x="399379" y="3341944"/>
            <a:ext cx="1781152" cy="389744"/>
            <a:chOff x="9307286" y="2179884"/>
            <a:chExt cx="1781152" cy="3897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0D1D29-ED23-B448-BCD9-B5806F97CB38}"/>
                </a:ext>
              </a:extLst>
            </p:cNvPr>
            <p:cNvSpPr/>
            <p:nvPr/>
          </p:nvSpPr>
          <p:spPr>
            <a:xfrm>
              <a:off x="9307286" y="2179884"/>
              <a:ext cx="1781152" cy="3897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            채팅 명 </a:t>
              </a:r>
              <a:endParaRPr lang="en-US" altLang="ko-KR" sz="12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2B78B51-BBE6-144A-BA7F-F37B04B0D90E}"/>
                </a:ext>
              </a:extLst>
            </p:cNvPr>
            <p:cNvSpPr/>
            <p:nvPr/>
          </p:nvSpPr>
          <p:spPr>
            <a:xfrm>
              <a:off x="9390428" y="2235205"/>
              <a:ext cx="279102" cy="2791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3A8AAF-6A23-224E-A2A3-19CEC5CA479E}"/>
              </a:ext>
            </a:extLst>
          </p:cNvPr>
          <p:cNvGrpSpPr/>
          <p:nvPr/>
        </p:nvGrpSpPr>
        <p:grpSpPr>
          <a:xfrm>
            <a:off x="397981" y="2928565"/>
            <a:ext cx="1781152" cy="389744"/>
            <a:chOff x="9307286" y="2179884"/>
            <a:chExt cx="1781152" cy="3897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43ECA5-FC5B-6545-9E28-CF2F3870D120}"/>
                </a:ext>
              </a:extLst>
            </p:cNvPr>
            <p:cNvSpPr/>
            <p:nvPr/>
          </p:nvSpPr>
          <p:spPr>
            <a:xfrm>
              <a:off x="9307286" y="2179884"/>
              <a:ext cx="1781152" cy="3897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            채팅 명 </a:t>
              </a:r>
              <a:endParaRPr lang="en-US" altLang="ko-KR" sz="12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5BEBDAE-8753-EE46-B0A4-2D66E9F4E068}"/>
                </a:ext>
              </a:extLst>
            </p:cNvPr>
            <p:cNvSpPr/>
            <p:nvPr/>
          </p:nvSpPr>
          <p:spPr>
            <a:xfrm>
              <a:off x="9390428" y="2235205"/>
              <a:ext cx="279102" cy="2791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D29A734-4258-C04F-8F45-2973032625D2}"/>
              </a:ext>
            </a:extLst>
          </p:cNvPr>
          <p:cNvSpPr/>
          <p:nvPr/>
        </p:nvSpPr>
        <p:spPr>
          <a:xfrm>
            <a:off x="1057922" y="1006580"/>
            <a:ext cx="914400" cy="3623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회비 정산</a:t>
            </a:r>
            <a:endParaRPr lang="en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CBF815-B954-0A4D-9169-08C6806DF099}"/>
              </a:ext>
            </a:extLst>
          </p:cNvPr>
          <p:cNvSpPr/>
          <p:nvPr/>
        </p:nvSpPr>
        <p:spPr>
          <a:xfrm>
            <a:off x="6313713" y="4908895"/>
            <a:ext cx="2845275" cy="345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814434-7EE6-094B-909C-9A6825790CEA}"/>
              </a:ext>
            </a:extLst>
          </p:cNvPr>
          <p:cNvSpPr/>
          <p:nvPr/>
        </p:nvSpPr>
        <p:spPr>
          <a:xfrm>
            <a:off x="6319282" y="5275652"/>
            <a:ext cx="2845275" cy="345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1632C-E67C-1B43-86A3-81E6E422A6CD}"/>
              </a:ext>
            </a:extLst>
          </p:cNvPr>
          <p:cNvSpPr/>
          <p:nvPr/>
        </p:nvSpPr>
        <p:spPr>
          <a:xfrm>
            <a:off x="6319282" y="5642610"/>
            <a:ext cx="2845275" cy="345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F71C6D4-466B-0B4A-A71B-D38F51BD410E}"/>
              </a:ext>
            </a:extLst>
          </p:cNvPr>
          <p:cNvSpPr/>
          <p:nvPr/>
        </p:nvSpPr>
        <p:spPr>
          <a:xfrm>
            <a:off x="8583168" y="4908895"/>
            <a:ext cx="575820" cy="3252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cut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1868AB7-CD5D-7447-86FB-F238C6E9ADB3}"/>
              </a:ext>
            </a:extLst>
          </p:cNvPr>
          <p:cNvSpPr/>
          <p:nvPr/>
        </p:nvSpPr>
        <p:spPr>
          <a:xfrm>
            <a:off x="8594305" y="5290973"/>
            <a:ext cx="575820" cy="3252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cut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BB13596-780F-1149-9F32-09351A65111E}"/>
              </a:ext>
            </a:extLst>
          </p:cNvPr>
          <p:cNvSpPr/>
          <p:nvPr/>
        </p:nvSpPr>
        <p:spPr>
          <a:xfrm>
            <a:off x="8594305" y="5658387"/>
            <a:ext cx="575820" cy="3252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cut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301D06-EFC7-AC49-BC9E-36F69A919837}"/>
              </a:ext>
            </a:extLst>
          </p:cNvPr>
          <p:cNvSpPr/>
          <p:nvPr/>
        </p:nvSpPr>
        <p:spPr>
          <a:xfrm>
            <a:off x="6313713" y="3599561"/>
            <a:ext cx="1428207" cy="361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경로 선택</a:t>
            </a:r>
            <a:endParaRPr lang="en-KR" sz="1400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0C5FE65-93E3-0B48-A938-A4E4C274B97E}"/>
              </a:ext>
            </a:extLst>
          </p:cNvPr>
          <p:cNvSpPr/>
          <p:nvPr/>
        </p:nvSpPr>
        <p:spPr>
          <a:xfrm>
            <a:off x="7741919" y="3594284"/>
            <a:ext cx="1428207" cy="361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다른 경로</a:t>
            </a:r>
            <a:endParaRPr lang="en-KR" sz="1400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8DCDCA3-7B0C-A247-8630-DE8AF49F0AC7}"/>
              </a:ext>
            </a:extLst>
          </p:cNvPr>
          <p:cNvSpPr/>
          <p:nvPr/>
        </p:nvSpPr>
        <p:spPr>
          <a:xfrm>
            <a:off x="482521" y="2097314"/>
            <a:ext cx="435395" cy="3429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/>
              <a:t>cut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4FEB92-62FA-4F4D-9F5D-0551A47924CB}"/>
              </a:ext>
            </a:extLst>
          </p:cNvPr>
          <p:cNvSpPr txBox="1"/>
          <p:nvPr/>
        </p:nvSpPr>
        <p:spPr>
          <a:xfrm>
            <a:off x="9608466" y="264308"/>
            <a:ext cx="229688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       </a:t>
            </a:r>
            <a:r>
              <a:rPr lang="ko-KR" altLang="en-US" dirty="0"/>
              <a:t>         목차 </a:t>
            </a:r>
            <a:endParaRPr lang="en-US" altLang="ko-KR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 내 정보 입력 </a:t>
            </a:r>
            <a:r>
              <a:rPr lang="en-US" altLang="ko-KR" sz="1200" dirty="0"/>
              <a:t>(</a:t>
            </a:r>
            <a:r>
              <a:rPr lang="ko-KR" altLang="en-US" sz="1200" dirty="0"/>
              <a:t>입력 창 팝업</a:t>
            </a:r>
            <a:r>
              <a:rPr lang="en-US" altLang="ko-KR" sz="1200" dirty="0"/>
              <a:t>)</a:t>
            </a:r>
          </a:p>
          <a:p>
            <a:endParaRPr lang="en-US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 채팅 방 입장 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 채팅 입력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 개인 채팅 하기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 방 나가기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5.</a:t>
            </a:r>
            <a:r>
              <a:rPr lang="ko-KR" altLang="en-US" sz="1200" dirty="0"/>
              <a:t> 개인 톡 하기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6.</a:t>
            </a:r>
            <a:r>
              <a:rPr lang="ko-KR" altLang="en-US" sz="1200" dirty="0"/>
              <a:t> 채팅 방 리스트 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7.</a:t>
            </a:r>
            <a:r>
              <a:rPr lang="ko-KR" altLang="en-US" sz="1200" dirty="0"/>
              <a:t>  채팅 방 회원 수  리스트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8.</a:t>
            </a:r>
            <a:r>
              <a:rPr lang="ko-KR" altLang="en-US" sz="1200" dirty="0"/>
              <a:t> 회비 정산 버튼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9.</a:t>
            </a:r>
            <a:r>
              <a:rPr lang="ko-KR" altLang="en-US" sz="1200" dirty="0"/>
              <a:t> 경로 선호하기 버튼 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10.</a:t>
            </a:r>
            <a:r>
              <a:rPr lang="ko-KR" altLang="en-US" sz="1200" dirty="0"/>
              <a:t> 다른 경로 보기 버튼 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11.</a:t>
            </a:r>
            <a:r>
              <a:rPr lang="ko-KR" altLang="en-US" sz="1200" dirty="0"/>
              <a:t> 맛집 보기 버튼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altLang="ko-KR" sz="1200" dirty="0"/>
              <a:t>12.</a:t>
            </a:r>
            <a:r>
              <a:rPr lang="ko-KR" altLang="en-US" sz="1200" dirty="0"/>
              <a:t> 숙박 보기 버튼 </a:t>
            </a:r>
            <a:endParaRPr lang="en-US" altLang="ko-KR" sz="1200" dirty="0"/>
          </a:p>
          <a:p>
            <a:endParaRPr lang="en-US" sz="1200" dirty="0"/>
          </a:p>
          <a:p>
            <a:r>
              <a:rPr lang="en-US" sz="1200" dirty="0"/>
              <a:t>13. </a:t>
            </a:r>
            <a:r>
              <a:rPr lang="ko-KR" altLang="en-US" sz="1200" dirty="0"/>
              <a:t>맛집</a:t>
            </a:r>
            <a:r>
              <a:rPr lang="en-US" altLang="ko-KR" sz="1200" dirty="0"/>
              <a:t>or</a:t>
            </a:r>
            <a:r>
              <a:rPr lang="ko-KR" altLang="en-US" sz="1200" dirty="0"/>
              <a:t> 숙박</a:t>
            </a:r>
            <a:r>
              <a:rPr lang="en-US" altLang="ko-KR" sz="1200" dirty="0"/>
              <a:t> </a:t>
            </a:r>
            <a:r>
              <a:rPr lang="ko-KR" altLang="en-US" sz="1200" dirty="0"/>
              <a:t> 선호</a:t>
            </a:r>
            <a:r>
              <a:rPr lang="en-US" altLang="ko-KR" sz="1200" dirty="0"/>
              <a:t> </a:t>
            </a:r>
            <a:r>
              <a:rPr lang="ko-KR" altLang="en-US" sz="1200" dirty="0"/>
              <a:t>카운트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14.</a:t>
            </a:r>
            <a:r>
              <a:rPr lang="ko-KR" altLang="en-US" sz="1200" dirty="0"/>
              <a:t> 경로 선호 카운트  </a:t>
            </a:r>
            <a:endParaRPr lang="en-KR" sz="1200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BA00F2-4231-7345-A95D-0D2268E8D644}"/>
              </a:ext>
            </a:extLst>
          </p:cNvPr>
          <p:cNvSpPr/>
          <p:nvPr/>
        </p:nvSpPr>
        <p:spPr>
          <a:xfrm>
            <a:off x="532952" y="5525658"/>
            <a:ext cx="1514005" cy="3072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귓속말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EBEC71B-1D3A-034B-B645-F29AD41ECBF7}"/>
              </a:ext>
            </a:extLst>
          </p:cNvPr>
          <p:cNvSpPr/>
          <p:nvPr/>
        </p:nvSpPr>
        <p:spPr>
          <a:xfrm>
            <a:off x="8623388" y="1893830"/>
            <a:ext cx="435395" cy="3429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dirty="0"/>
              <a:t>cut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477ABF-6056-804B-BDE7-E4974C61A050}"/>
              </a:ext>
            </a:extLst>
          </p:cNvPr>
          <p:cNvSpPr/>
          <p:nvPr/>
        </p:nvSpPr>
        <p:spPr>
          <a:xfrm>
            <a:off x="836344" y="921248"/>
            <a:ext cx="394257" cy="2057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C72EE8-C9F5-B740-AA59-2CD95C99B290}"/>
              </a:ext>
            </a:extLst>
          </p:cNvPr>
          <p:cNvSpPr/>
          <p:nvPr/>
        </p:nvSpPr>
        <p:spPr>
          <a:xfrm>
            <a:off x="295870" y="1890843"/>
            <a:ext cx="474164" cy="194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68778DD-22D4-8A48-A7EB-6A5609C084B5}"/>
              </a:ext>
            </a:extLst>
          </p:cNvPr>
          <p:cNvSpPr/>
          <p:nvPr/>
        </p:nvSpPr>
        <p:spPr>
          <a:xfrm>
            <a:off x="558797" y="5751547"/>
            <a:ext cx="431255" cy="205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03C40E7-23BA-F346-A603-B873C330508F}"/>
              </a:ext>
            </a:extLst>
          </p:cNvPr>
          <p:cNvSpPr/>
          <p:nvPr/>
        </p:nvSpPr>
        <p:spPr>
          <a:xfrm>
            <a:off x="538501" y="5360840"/>
            <a:ext cx="431255" cy="2051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B60F16-1F3D-D74A-9585-C9ACAD955206}"/>
              </a:ext>
            </a:extLst>
          </p:cNvPr>
          <p:cNvSpPr/>
          <p:nvPr/>
        </p:nvSpPr>
        <p:spPr>
          <a:xfrm>
            <a:off x="2475473" y="5545213"/>
            <a:ext cx="546402" cy="181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3C8988B-3C04-9344-B6A3-0905D284D965}"/>
              </a:ext>
            </a:extLst>
          </p:cNvPr>
          <p:cNvSpPr/>
          <p:nvPr/>
        </p:nvSpPr>
        <p:spPr>
          <a:xfrm>
            <a:off x="2567245" y="3335589"/>
            <a:ext cx="546403" cy="2376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CC2B25B-237C-334A-940E-88D76D729297}"/>
              </a:ext>
            </a:extLst>
          </p:cNvPr>
          <p:cNvSpPr/>
          <p:nvPr/>
        </p:nvSpPr>
        <p:spPr>
          <a:xfrm>
            <a:off x="787999" y="381092"/>
            <a:ext cx="394257" cy="2057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03A9D78-1D29-3540-9D09-FFE9592EB015}"/>
              </a:ext>
            </a:extLst>
          </p:cNvPr>
          <p:cNvSpPr/>
          <p:nvPr/>
        </p:nvSpPr>
        <p:spPr>
          <a:xfrm>
            <a:off x="6296893" y="4193376"/>
            <a:ext cx="642684" cy="220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849056-BC54-7649-966A-66266A9A4159}"/>
              </a:ext>
            </a:extLst>
          </p:cNvPr>
          <p:cNvSpPr/>
          <p:nvPr/>
        </p:nvSpPr>
        <p:spPr>
          <a:xfrm>
            <a:off x="7595164" y="3341944"/>
            <a:ext cx="659770" cy="1928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64358BD-1818-CE4C-ADD2-80A9BE36CD66}"/>
              </a:ext>
            </a:extLst>
          </p:cNvPr>
          <p:cNvSpPr/>
          <p:nvPr/>
        </p:nvSpPr>
        <p:spPr>
          <a:xfrm>
            <a:off x="6313713" y="3341944"/>
            <a:ext cx="545536" cy="220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CCF2645-49F0-9C43-9AEA-B7476736B34E}"/>
              </a:ext>
            </a:extLst>
          </p:cNvPr>
          <p:cNvSpPr/>
          <p:nvPr/>
        </p:nvSpPr>
        <p:spPr>
          <a:xfrm>
            <a:off x="7486428" y="4217561"/>
            <a:ext cx="642684" cy="220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461587-79DA-C143-A5BC-C06BC63E072D}"/>
              </a:ext>
            </a:extLst>
          </p:cNvPr>
          <p:cNvSpPr/>
          <p:nvPr/>
        </p:nvSpPr>
        <p:spPr>
          <a:xfrm>
            <a:off x="8194963" y="4767846"/>
            <a:ext cx="642684" cy="220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8A552AE-4CE4-A146-86B0-A4A0C3F8CDDA}"/>
              </a:ext>
            </a:extLst>
          </p:cNvPr>
          <p:cNvSpPr/>
          <p:nvPr/>
        </p:nvSpPr>
        <p:spPr>
          <a:xfrm>
            <a:off x="8134680" y="1767921"/>
            <a:ext cx="642684" cy="220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1E05C5D-AD08-3C48-AFFF-F7CB574FA6E3}"/>
              </a:ext>
            </a:extLst>
          </p:cNvPr>
          <p:cNvSpPr/>
          <p:nvPr/>
        </p:nvSpPr>
        <p:spPr>
          <a:xfrm>
            <a:off x="734325" y="3226333"/>
            <a:ext cx="511454" cy="2322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50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0D669D-71D9-8D45-AB4B-B81C76620DEF}"/>
              </a:ext>
            </a:extLst>
          </p:cNvPr>
          <p:cNvSpPr/>
          <p:nvPr/>
        </p:nvSpPr>
        <p:spPr>
          <a:xfrm>
            <a:off x="1643349" y="928171"/>
            <a:ext cx="3216926" cy="500165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051568-EF47-3B48-9E78-7D32F6C9AB35}"/>
              </a:ext>
            </a:extLst>
          </p:cNvPr>
          <p:cNvSpPr/>
          <p:nvPr/>
        </p:nvSpPr>
        <p:spPr>
          <a:xfrm>
            <a:off x="1643349" y="1313760"/>
            <a:ext cx="3216925" cy="5398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 </a:t>
            </a:r>
            <a:endParaRPr lang="en-KR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3A516C-0935-B746-9536-7EC5B431804C}"/>
              </a:ext>
            </a:extLst>
          </p:cNvPr>
          <p:cNvSpPr/>
          <p:nvPr/>
        </p:nvSpPr>
        <p:spPr>
          <a:xfrm>
            <a:off x="1643349" y="4949328"/>
            <a:ext cx="3216925" cy="4847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가입하기  </a:t>
            </a:r>
            <a:endParaRPr lang="en-K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5B97A3-85B9-3642-888A-D30DF5382BFC}"/>
              </a:ext>
            </a:extLst>
          </p:cNvPr>
          <p:cNvSpPr/>
          <p:nvPr/>
        </p:nvSpPr>
        <p:spPr>
          <a:xfrm>
            <a:off x="1896737" y="1082407"/>
            <a:ext cx="187287" cy="132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221D38-9807-9340-81A8-2BAC29A971F1}"/>
              </a:ext>
            </a:extLst>
          </p:cNvPr>
          <p:cNvSpPr/>
          <p:nvPr/>
        </p:nvSpPr>
        <p:spPr>
          <a:xfrm>
            <a:off x="2148289" y="1082407"/>
            <a:ext cx="187287" cy="1322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E921FF-9D82-1946-8F5B-46D2CB17543E}"/>
              </a:ext>
            </a:extLst>
          </p:cNvPr>
          <p:cNvSpPr/>
          <p:nvPr/>
        </p:nvSpPr>
        <p:spPr>
          <a:xfrm>
            <a:off x="2399841" y="1087915"/>
            <a:ext cx="187287" cy="1322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483B54-3B1F-D041-BD66-AEED1F7025E0}"/>
              </a:ext>
            </a:extLst>
          </p:cNvPr>
          <p:cNvSpPr/>
          <p:nvPr/>
        </p:nvSpPr>
        <p:spPr>
          <a:xfrm>
            <a:off x="3120068" y="5522204"/>
            <a:ext cx="263486" cy="31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279725B6-34D4-EB48-A2C2-862964381559}"/>
              </a:ext>
            </a:extLst>
          </p:cNvPr>
          <p:cNvSpPr/>
          <p:nvPr/>
        </p:nvSpPr>
        <p:spPr>
          <a:xfrm>
            <a:off x="3168266" y="1082407"/>
            <a:ext cx="429659" cy="1322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E7A93F-9E22-F447-8722-4BC97F6F29F8}"/>
              </a:ext>
            </a:extLst>
          </p:cNvPr>
          <p:cNvSpPr txBox="1"/>
          <p:nvPr/>
        </p:nvSpPr>
        <p:spPr>
          <a:xfrm>
            <a:off x="7162800" y="928171"/>
            <a:ext cx="334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페이지 </a:t>
            </a:r>
            <a:endParaRPr lang="en-US" altLang="ko-KR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/>
              <a:t>종료 버튼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가입하기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이름입력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암호입력</a:t>
            </a:r>
            <a:r>
              <a:rPr lang="ko-KR" altLang="en-US" dirty="0"/>
              <a:t>  </a:t>
            </a:r>
            <a:endParaRPr lang="en-KR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50C8138A-4D75-0645-8CFE-7105CD1A6D2A}"/>
              </a:ext>
            </a:extLst>
          </p:cNvPr>
          <p:cNvSpPr/>
          <p:nvPr/>
        </p:nvSpPr>
        <p:spPr>
          <a:xfrm>
            <a:off x="1257300" y="727878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B5E5A3F1-CC01-A240-ABE8-D50547592081}"/>
              </a:ext>
            </a:extLst>
          </p:cNvPr>
          <p:cNvSpPr/>
          <p:nvPr/>
        </p:nvSpPr>
        <p:spPr>
          <a:xfrm>
            <a:off x="5030424" y="5001199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6157764-19A0-AE49-968E-6CF9F4F7FF41}"/>
              </a:ext>
            </a:extLst>
          </p:cNvPr>
          <p:cNvSpPr/>
          <p:nvPr/>
        </p:nvSpPr>
        <p:spPr>
          <a:xfrm>
            <a:off x="2713439" y="2368780"/>
            <a:ext cx="1768972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89340B-E521-714B-93A0-57CD6312B7B8}"/>
              </a:ext>
            </a:extLst>
          </p:cNvPr>
          <p:cNvSpPr/>
          <p:nvPr/>
        </p:nvSpPr>
        <p:spPr>
          <a:xfrm>
            <a:off x="1792535" y="2368780"/>
            <a:ext cx="727879" cy="3937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KR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41DB1AA-8F01-0F4B-9AD1-5DC7DD3AC686}"/>
              </a:ext>
            </a:extLst>
          </p:cNvPr>
          <p:cNvSpPr/>
          <p:nvPr/>
        </p:nvSpPr>
        <p:spPr>
          <a:xfrm>
            <a:off x="2713439" y="3185787"/>
            <a:ext cx="1768972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8182B6-5231-C04B-BF42-DBA4A6459BC0}"/>
              </a:ext>
            </a:extLst>
          </p:cNvPr>
          <p:cNvSpPr/>
          <p:nvPr/>
        </p:nvSpPr>
        <p:spPr>
          <a:xfrm>
            <a:off x="1792535" y="3259463"/>
            <a:ext cx="727879" cy="3937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</a:t>
            </a:r>
            <a:endParaRPr lang="en-KR" dirty="0"/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121B073-78B2-D54C-A055-04E0DCD46C7B}"/>
              </a:ext>
            </a:extLst>
          </p:cNvPr>
          <p:cNvSpPr/>
          <p:nvPr/>
        </p:nvSpPr>
        <p:spPr>
          <a:xfrm>
            <a:off x="1473200" y="2160070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8B075C6C-8C11-124E-A823-04F9B8BE003F}"/>
              </a:ext>
            </a:extLst>
          </p:cNvPr>
          <p:cNvSpPr/>
          <p:nvPr/>
        </p:nvSpPr>
        <p:spPr>
          <a:xfrm>
            <a:off x="1509004" y="3072251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4134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F8D2EC0-48AA-3A45-A7A0-DFC9FA74325A}"/>
              </a:ext>
            </a:extLst>
          </p:cNvPr>
          <p:cNvSpPr/>
          <p:nvPr/>
        </p:nvSpPr>
        <p:spPr>
          <a:xfrm>
            <a:off x="1044766" y="1167788"/>
            <a:ext cx="3216926" cy="50016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라이더</a:t>
            </a:r>
            <a:r>
              <a:rPr lang="en-US" altLang="ko-KR" dirty="0"/>
              <a:t>1:</a:t>
            </a:r>
            <a:r>
              <a:rPr lang="ko-KR" altLang="en-US" dirty="0"/>
              <a:t>    안녕하세요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라이더</a:t>
            </a:r>
            <a:r>
              <a:rPr lang="en-US" altLang="ko-KR" dirty="0"/>
              <a:t>1:</a:t>
            </a:r>
            <a:r>
              <a:rPr lang="ko-KR" altLang="en-US" dirty="0"/>
              <a:t>  오늘은 어디로 갈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까요 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라이더</a:t>
            </a:r>
            <a:r>
              <a:rPr lang="en-US" altLang="ko-KR" dirty="0"/>
              <a:t>2:</a:t>
            </a:r>
            <a:r>
              <a:rPr lang="ko-KR" altLang="en-US" dirty="0"/>
              <a:t> 가까운데 맛집이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있어요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위치와 음식점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명 올려 드릴께요 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C15B4FE-9C61-2F4E-AB5D-E84212C2088D}"/>
              </a:ext>
            </a:extLst>
          </p:cNvPr>
          <p:cNvSpPr/>
          <p:nvPr/>
        </p:nvSpPr>
        <p:spPr>
          <a:xfrm>
            <a:off x="1044766" y="1553377"/>
            <a:ext cx="3216925" cy="5398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톡  </a:t>
            </a:r>
            <a:endParaRPr lang="en-K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0460A56-F16C-214C-88E4-99F988483145}"/>
              </a:ext>
            </a:extLst>
          </p:cNvPr>
          <p:cNvSpPr/>
          <p:nvPr/>
        </p:nvSpPr>
        <p:spPr>
          <a:xfrm>
            <a:off x="1044766" y="5188945"/>
            <a:ext cx="3216925" cy="4847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전송 </a:t>
            </a:r>
            <a:endParaRPr lang="en-K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E2DA4C-F4EE-024E-8B1C-01E13594BAC2}"/>
              </a:ext>
            </a:extLst>
          </p:cNvPr>
          <p:cNvSpPr/>
          <p:nvPr/>
        </p:nvSpPr>
        <p:spPr>
          <a:xfrm>
            <a:off x="1298154" y="1322024"/>
            <a:ext cx="187287" cy="132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9F8C70-024C-DF47-8C22-9C9C62CCEF03}"/>
              </a:ext>
            </a:extLst>
          </p:cNvPr>
          <p:cNvSpPr/>
          <p:nvPr/>
        </p:nvSpPr>
        <p:spPr>
          <a:xfrm>
            <a:off x="1549706" y="1322024"/>
            <a:ext cx="187287" cy="1322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2B2A54-6EB4-5B4C-88AB-C3200B6CB34E}"/>
              </a:ext>
            </a:extLst>
          </p:cNvPr>
          <p:cNvSpPr/>
          <p:nvPr/>
        </p:nvSpPr>
        <p:spPr>
          <a:xfrm>
            <a:off x="1801258" y="1327532"/>
            <a:ext cx="187287" cy="1322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70CA3C-0219-4E4C-804B-2B5C06DB0CBF}"/>
              </a:ext>
            </a:extLst>
          </p:cNvPr>
          <p:cNvSpPr/>
          <p:nvPr/>
        </p:nvSpPr>
        <p:spPr>
          <a:xfrm>
            <a:off x="2521485" y="5761821"/>
            <a:ext cx="263486" cy="31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Terminator 29">
            <a:extLst>
              <a:ext uri="{FF2B5EF4-FFF2-40B4-BE49-F238E27FC236}">
                <a16:creationId xmlns:a16="http://schemas.microsoft.com/office/drawing/2014/main" id="{5C4FC533-68DB-BE48-B71E-FDB180B7684A}"/>
              </a:ext>
            </a:extLst>
          </p:cNvPr>
          <p:cNvSpPr/>
          <p:nvPr/>
        </p:nvSpPr>
        <p:spPr>
          <a:xfrm>
            <a:off x="2438398" y="1322023"/>
            <a:ext cx="429659" cy="1322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03BD58FF-885D-1448-A5E1-0E99964D4C4E}"/>
              </a:ext>
            </a:extLst>
          </p:cNvPr>
          <p:cNvSpPr/>
          <p:nvPr/>
        </p:nvSpPr>
        <p:spPr>
          <a:xfrm>
            <a:off x="828866" y="698654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5F9B95A4-D11B-C54B-ACD0-C9681F1230F5}"/>
              </a:ext>
            </a:extLst>
          </p:cNvPr>
          <p:cNvSpPr/>
          <p:nvPr/>
        </p:nvSpPr>
        <p:spPr>
          <a:xfrm>
            <a:off x="4537266" y="5050316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AD554-A3B2-DA4D-929C-8F483CF7C807}"/>
              </a:ext>
            </a:extLst>
          </p:cNvPr>
          <p:cNvSpPr txBox="1"/>
          <p:nvPr/>
        </p:nvSpPr>
        <p:spPr>
          <a:xfrm>
            <a:off x="6400800" y="533400"/>
            <a:ext cx="417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톡  창</a:t>
            </a:r>
            <a:endParaRPr lang="en-US" altLang="ko-KR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/>
              <a:t>종료 버튼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메세 지  보내기  버튼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5274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599C23-AD00-464D-AE17-642BB6FA7A40}"/>
              </a:ext>
            </a:extLst>
          </p:cNvPr>
          <p:cNvSpPr/>
          <p:nvPr/>
        </p:nvSpPr>
        <p:spPr>
          <a:xfrm>
            <a:off x="1643349" y="928171"/>
            <a:ext cx="3216926" cy="50016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음료수 *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10000</a:t>
            </a:r>
          </a:p>
          <a:p>
            <a:pPr algn="ctr"/>
            <a:r>
              <a:rPr lang="ko-KR" altLang="en-US" dirty="0"/>
              <a:t>짜장면 *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100.000</a:t>
            </a:r>
          </a:p>
          <a:p>
            <a:pPr algn="ctr"/>
            <a:r>
              <a:rPr lang="ko-KR" altLang="en-US" dirty="0"/>
              <a:t>숙박비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150.000</a:t>
            </a:r>
          </a:p>
          <a:p>
            <a:pPr algn="ctr"/>
            <a:r>
              <a:rPr lang="ko-KR" altLang="en-US" dirty="0"/>
              <a:t>기타경비 </a:t>
            </a:r>
            <a:r>
              <a:rPr lang="en-US" altLang="ko-KR" dirty="0"/>
              <a:t>=200.000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합계 </a:t>
            </a:r>
            <a:r>
              <a:rPr lang="en-US" altLang="ko-KR" dirty="0"/>
              <a:t>360.000</a:t>
            </a:r>
          </a:p>
          <a:p>
            <a:pPr algn="ctr"/>
            <a:r>
              <a:rPr lang="ko-KR" altLang="en-US" dirty="0"/>
              <a:t>인원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r>
              <a:rPr lang="ko-KR" altLang="en-US" dirty="0"/>
              <a:t>정산 금액</a:t>
            </a:r>
            <a:endParaRPr lang="en-US" altLang="ko-KR" dirty="0"/>
          </a:p>
          <a:p>
            <a:pPr algn="ctr"/>
            <a:r>
              <a:rPr lang="en-US" altLang="ko-KR" dirty="0"/>
              <a:t>60000</a:t>
            </a:r>
            <a:r>
              <a:rPr lang="ko-KR" altLang="en-US" dirty="0"/>
              <a:t>원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5AF4F1-E6B2-E245-BCA0-78D84B3FC009}"/>
              </a:ext>
            </a:extLst>
          </p:cNvPr>
          <p:cNvSpPr/>
          <p:nvPr/>
        </p:nvSpPr>
        <p:spPr>
          <a:xfrm>
            <a:off x="1643349" y="1313760"/>
            <a:ext cx="3216925" cy="5398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회비 정산 </a:t>
            </a:r>
            <a:endParaRPr lang="en-KR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8CA057-5874-2E4E-9EFE-5D1A5CD55D52}"/>
              </a:ext>
            </a:extLst>
          </p:cNvPr>
          <p:cNvSpPr/>
          <p:nvPr/>
        </p:nvSpPr>
        <p:spPr>
          <a:xfrm>
            <a:off x="1643349" y="4949328"/>
            <a:ext cx="3216925" cy="4847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정산하기 </a:t>
            </a:r>
            <a:endParaRPr lang="en-K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78F1DE-272D-9A4E-A553-89ABDDE73DE6}"/>
              </a:ext>
            </a:extLst>
          </p:cNvPr>
          <p:cNvSpPr/>
          <p:nvPr/>
        </p:nvSpPr>
        <p:spPr>
          <a:xfrm>
            <a:off x="1896737" y="1082407"/>
            <a:ext cx="187287" cy="132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FF7FE-CE80-DA47-B238-839F7FB87CAC}"/>
              </a:ext>
            </a:extLst>
          </p:cNvPr>
          <p:cNvSpPr/>
          <p:nvPr/>
        </p:nvSpPr>
        <p:spPr>
          <a:xfrm>
            <a:off x="2148289" y="1082407"/>
            <a:ext cx="187287" cy="1322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42B12D-28C5-9A4A-86FE-F83D03B50761}"/>
              </a:ext>
            </a:extLst>
          </p:cNvPr>
          <p:cNvSpPr/>
          <p:nvPr/>
        </p:nvSpPr>
        <p:spPr>
          <a:xfrm>
            <a:off x="2399841" y="1087915"/>
            <a:ext cx="187287" cy="13220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B7A96C-8EEB-844D-A24E-FE0745912BA0}"/>
              </a:ext>
            </a:extLst>
          </p:cNvPr>
          <p:cNvSpPr/>
          <p:nvPr/>
        </p:nvSpPr>
        <p:spPr>
          <a:xfrm>
            <a:off x="3120068" y="5522204"/>
            <a:ext cx="263486" cy="319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371A1012-C653-AC45-BCA8-3657B3F4C341}"/>
              </a:ext>
            </a:extLst>
          </p:cNvPr>
          <p:cNvSpPr/>
          <p:nvPr/>
        </p:nvSpPr>
        <p:spPr>
          <a:xfrm>
            <a:off x="3168266" y="1082407"/>
            <a:ext cx="429659" cy="1322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41F1B-3710-9A4E-9901-97C92E9A1188}"/>
              </a:ext>
            </a:extLst>
          </p:cNvPr>
          <p:cNvSpPr txBox="1"/>
          <p:nvPr/>
        </p:nvSpPr>
        <p:spPr>
          <a:xfrm>
            <a:off x="7162800" y="928171"/>
            <a:ext cx="334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회비 정산 </a:t>
            </a:r>
            <a:endParaRPr lang="en-US" altLang="ko-KR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/>
              <a:t>종료 버튼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정산하기 버튼 </a:t>
            </a:r>
            <a:endParaRPr lang="en-KR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945DEDC5-0CAB-B043-B1BB-C6D8B1A53836}"/>
              </a:ext>
            </a:extLst>
          </p:cNvPr>
          <p:cNvSpPr/>
          <p:nvPr/>
        </p:nvSpPr>
        <p:spPr>
          <a:xfrm>
            <a:off x="1257300" y="727878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KR" dirty="0"/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415B47A4-FA0A-A541-9668-A7EA00EF89C2}"/>
              </a:ext>
            </a:extLst>
          </p:cNvPr>
          <p:cNvSpPr/>
          <p:nvPr/>
        </p:nvSpPr>
        <p:spPr>
          <a:xfrm>
            <a:off x="5030424" y="5001199"/>
            <a:ext cx="431800" cy="38100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2266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2A06B0-DE17-5D4B-8211-F55400E0BFCA}"/>
              </a:ext>
            </a:extLst>
          </p:cNvPr>
          <p:cNvSpPr/>
          <p:nvPr/>
        </p:nvSpPr>
        <p:spPr>
          <a:xfrm>
            <a:off x="1386348" y="1519084"/>
            <a:ext cx="9778181" cy="29349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감사합니다</a:t>
            </a:r>
            <a:r>
              <a:rPr lang="ko-KR" altLang="en-US" sz="6000" dirty="0"/>
              <a:t> </a:t>
            </a:r>
            <a:endParaRPr lang="en-KR" sz="6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BF28731-B556-2B44-948D-6B8ACC8C3A64}"/>
              </a:ext>
            </a:extLst>
          </p:cNvPr>
          <p:cNvSpPr/>
          <p:nvPr/>
        </p:nvSpPr>
        <p:spPr>
          <a:xfrm>
            <a:off x="7256207" y="4837471"/>
            <a:ext cx="3495368" cy="737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교육생 최 재현 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90284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666</Words>
  <Application>Microsoft Macintosh PowerPoint</Application>
  <PresentationFormat>Widescreen</PresentationFormat>
  <Paragraphs>279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모터사이클 채팅</vt:lpstr>
      <vt:lpstr>모터사이클 여행 경로 정보 교환</vt:lpstr>
      <vt:lpstr>가입시 제약 사항 </vt:lpstr>
      <vt:lpstr>         *모터 싸이클 채팅*     제품 제작 일정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모터사이클 채팅</dc:title>
  <dc:creator>Microsoft Office User</dc:creator>
  <cp:lastModifiedBy>Microsoft Office User</cp:lastModifiedBy>
  <cp:revision>7</cp:revision>
  <dcterms:created xsi:type="dcterms:W3CDTF">2022-01-07T03:17:12Z</dcterms:created>
  <dcterms:modified xsi:type="dcterms:W3CDTF">2022-01-17T00:20:32Z</dcterms:modified>
</cp:coreProperties>
</file>