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65" r:id="rId2"/>
    <p:sldId id="260" r:id="rId3"/>
    <p:sldId id="256" r:id="rId4"/>
    <p:sldId id="257" r:id="rId5"/>
    <p:sldId id="261" r:id="rId6"/>
    <p:sldId id="258" r:id="rId7"/>
    <p:sldId id="262" r:id="rId8"/>
    <p:sldId id="259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651C5-EAF9-4E8E-827A-F5B15369E359}" v="59" dt="2020-03-09T14:09:17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ld DeJean" userId="c7e1d9a1be696ac9" providerId="LiveId" clId="{0B2651C5-EAF9-4E8E-827A-F5B15369E359}"/>
    <pc:docChg chg="undo custSel addSld modSld">
      <pc:chgData name="Gerald DeJean" userId="c7e1d9a1be696ac9" providerId="LiveId" clId="{0B2651C5-EAF9-4E8E-827A-F5B15369E359}" dt="2020-03-09T14:44:17.225" v="1855" actId="20577"/>
      <pc:docMkLst>
        <pc:docMk/>
      </pc:docMkLst>
      <pc:sldChg chg="addSp modSp">
        <pc:chgData name="Gerald DeJean" userId="c7e1d9a1be696ac9" providerId="LiveId" clId="{0B2651C5-EAF9-4E8E-827A-F5B15369E359}" dt="2020-03-09T04:20:07.351" v="1838" actId="1076"/>
        <pc:sldMkLst>
          <pc:docMk/>
          <pc:sldMk cId="3344610776" sldId="256"/>
        </pc:sldMkLst>
        <pc:spChg chg="mod">
          <ac:chgData name="Gerald DeJean" userId="c7e1d9a1be696ac9" providerId="LiveId" clId="{0B2651C5-EAF9-4E8E-827A-F5B15369E359}" dt="2020-03-09T04:20:07.351" v="1838" actId="1076"/>
          <ac:spMkLst>
            <pc:docMk/>
            <pc:sldMk cId="3344610776" sldId="256"/>
            <ac:spMk id="8" creationId="{FB826CEF-D249-4387-9BBE-988B042C6A2A}"/>
          </ac:spMkLst>
        </pc:spChg>
        <pc:spChg chg="add mod">
          <ac:chgData name="Gerald DeJean" userId="c7e1d9a1be696ac9" providerId="LiveId" clId="{0B2651C5-EAF9-4E8E-827A-F5B15369E359}" dt="2020-03-09T03:45:11.521" v="518" actId="20577"/>
          <ac:spMkLst>
            <pc:docMk/>
            <pc:sldMk cId="3344610776" sldId="256"/>
            <ac:spMk id="9" creationId="{D283176D-BC84-4DD4-9D6B-6BB833206D7F}"/>
          </ac:spMkLst>
        </pc:spChg>
        <pc:picChg chg="mod">
          <ac:chgData name="Gerald DeJean" userId="c7e1d9a1be696ac9" providerId="LiveId" clId="{0B2651C5-EAF9-4E8E-827A-F5B15369E359}" dt="2020-03-09T04:19:47.141" v="1834" actId="1076"/>
          <ac:picMkLst>
            <pc:docMk/>
            <pc:sldMk cId="3344610776" sldId="256"/>
            <ac:picMk id="7" creationId="{9CB57AF6-72C5-48E9-B9BB-B39236CB6130}"/>
          </ac:picMkLst>
        </pc:picChg>
      </pc:sldChg>
      <pc:sldChg chg="modSp">
        <pc:chgData name="Gerald DeJean" userId="c7e1d9a1be696ac9" providerId="LiveId" clId="{0B2651C5-EAF9-4E8E-827A-F5B15369E359}" dt="2020-03-09T03:34:45.372" v="197" actId="14100"/>
        <pc:sldMkLst>
          <pc:docMk/>
          <pc:sldMk cId="4226188398" sldId="257"/>
        </pc:sldMkLst>
        <pc:spChg chg="mod">
          <ac:chgData name="Gerald DeJean" userId="c7e1d9a1be696ac9" providerId="LiveId" clId="{0B2651C5-EAF9-4E8E-827A-F5B15369E359}" dt="2020-03-09T03:34:45.372" v="197" actId="14100"/>
          <ac:spMkLst>
            <pc:docMk/>
            <pc:sldMk cId="4226188398" sldId="257"/>
            <ac:spMk id="14" creationId="{A4D8E62C-A151-4E1A-8003-AA71C00EB994}"/>
          </ac:spMkLst>
        </pc:spChg>
        <pc:spChg chg="mod">
          <ac:chgData name="Gerald DeJean" userId="c7e1d9a1be696ac9" providerId="LiveId" clId="{0B2651C5-EAF9-4E8E-827A-F5B15369E359}" dt="2020-03-09T03:34:40.220" v="196" actId="14100"/>
          <ac:spMkLst>
            <pc:docMk/>
            <pc:sldMk cId="4226188398" sldId="257"/>
            <ac:spMk id="15" creationId="{177DCD45-CE87-486B-9DBC-D866CFAD5FCE}"/>
          </ac:spMkLst>
        </pc:spChg>
      </pc:sldChg>
      <pc:sldChg chg="addSp delSp modSp">
        <pc:chgData name="Gerald DeJean" userId="c7e1d9a1be696ac9" providerId="LiveId" clId="{0B2651C5-EAF9-4E8E-827A-F5B15369E359}" dt="2020-03-09T14:09:27.569" v="1854" actId="1076"/>
        <pc:sldMkLst>
          <pc:docMk/>
          <pc:sldMk cId="2832861177" sldId="258"/>
        </pc:sldMkLst>
        <pc:spChg chg="add mod">
          <ac:chgData name="Gerald DeJean" userId="c7e1d9a1be696ac9" providerId="LiveId" clId="{0B2651C5-EAF9-4E8E-827A-F5B15369E359}" dt="2020-03-09T03:46:45.044" v="568" actId="20577"/>
          <ac:spMkLst>
            <pc:docMk/>
            <pc:sldMk cId="2832861177" sldId="258"/>
            <ac:spMk id="5" creationId="{0E2A7139-B2CA-490F-A2C2-887004131FCD}"/>
          </ac:spMkLst>
        </pc:spChg>
        <pc:picChg chg="del mod">
          <ac:chgData name="Gerald DeJean" userId="c7e1d9a1be696ac9" providerId="LiveId" clId="{0B2651C5-EAF9-4E8E-827A-F5B15369E359}" dt="2020-03-09T14:07:38.543" v="1839" actId="478"/>
          <ac:picMkLst>
            <pc:docMk/>
            <pc:sldMk cId="2832861177" sldId="258"/>
            <ac:picMk id="3" creationId="{1727A844-9165-46F0-8B3F-AD4D59AA62C5}"/>
          </ac:picMkLst>
        </pc:picChg>
        <pc:picChg chg="add del mod">
          <ac:chgData name="Gerald DeJean" userId="c7e1d9a1be696ac9" providerId="LiveId" clId="{0B2651C5-EAF9-4E8E-827A-F5B15369E359}" dt="2020-03-09T14:09:08.874" v="1846" actId="478"/>
          <ac:picMkLst>
            <pc:docMk/>
            <pc:sldMk cId="2832861177" sldId="258"/>
            <ac:picMk id="4" creationId="{4097656F-830F-40ED-944E-D2BF5BD02467}"/>
          </ac:picMkLst>
        </pc:picChg>
        <pc:picChg chg="add mod">
          <ac:chgData name="Gerald DeJean" userId="c7e1d9a1be696ac9" providerId="LiveId" clId="{0B2651C5-EAF9-4E8E-827A-F5B15369E359}" dt="2020-03-09T14:09:27.569" v="1854" actId="1076"/>
          <ac:picMkLst>
            <pc:docMk/>
            <pc:sldMk cId="2832861177" sldId="258"/>
            <ac:picMk id="8" creationId="{B127960F-4648-43BA-8710-B36B236F787B}"/>
          </ac:picMkLst>
        </pc:picChg>
      </pc:sldChg>
      <pc:sldChg chg="addSp delSp modSp">
        <pc:chgData name="Gerald DeJean" userId="c7e1d9a1be696ac9" providerId="LiveId" clId="{0B2651C5-EAF9-4E8E-827A-F5B15369E359}" dt="2020-03-09T03:54:16.467" v="740" actId="1076"/>
        <pc:sldMkLst>
          <pc:docMk/>
          <pc:sldMk cId="2233831501" sldId="259"/>
        </pc:sldMkLst>
        <pc:spChg chg="add mod">
          <ac:chgData name="Gerald DeJean" userId="c7e1d9a1be696ac9" providerId="LiveId" clId="{0B2651C5-EAF9-4E8E-827A-F5B15369E359}" dt="2020-03-09T03:54:16.467" v="740" actId="1076"/>
          <ac:spMkLst>
            <pc:docMk/>
            <pc:sldMk cId="2233831501" sldId="259"/>
            <ac:spMk id="8" creationId="{64422BCB-6188-4D70-93D2-4691D91CB4D3}"/>
          </ac:spMkLst>
        </pc:spChg>
        <pc:spChg chg="add mod">
          <ac:chgData name="Gerald DeJean" userId="c7e1d9a1be696ac9" providerId="LiveId" clId="{0B2651C5-EAF9-4E8E-827A-F5B15369E359}" dt="2020-03-09T03:54:16.467" v="740" actId="1076"/>
          <ac:spMkLst>
            <pc:docMk/>
            <pc:sldMk cId="2233831501" sldId="259"/>
            <ac:spMk id="9" creationId="{EA73437F-B305-4A4D-9786-D68892CB8A41}"/>
          </ac:spMkLst>
        </pc:spChg>
        <pc:spChg chg="add mod">
          <ac:chgData name="Gerald DeJean" userId="c7e1d9a1be696ac9" providerId="LiveId" clId="{0B2651C5-EAF9-4E8E-827A-F5B15369E359}" dt="2020-03-09T03:54:16.467" v="740" actId="1076"/>
          <ac:spMkLst>
            <pc:docMk/>
            <pc:sldMk cId="2233831501" sldId="259"/>
            <ac:spMk id="10" creationId="{051F3054-A2CD-4909-9D8D-98965B3F1857}"/>
          </ac:spMkLst>
        </pc:spChg>
        <pc:spChg chg="add mod">
          <ac:chgData name="Gerald DeJean" userId="c7e1d9a1be696ac9" providerId="LiveId" clId="{0B2651C5-EAF9-4E8E-827A-F5B15369E359}" dt="2020-03-09T03:54:16.467" v="740" actId="1076"/>
          <ac:spMkLst>
            <pc:docMk/>
            <pc:sldMk cId="2233831501" sldId="259"/>
            <ac:spMk id="11" creationId="{6D0E291D-6BDF-4458-A9D0-DFDBB07E9D64}"/>
          </ac:spMkLst>
        </pc:spChg>
        <pc:spChg chg="add mod">
          <ac:chgData name="Gerald DeJean" userId="c7e1d9a1be696ac9" providerId="LiveId" clId="{0B2651C5-EAF9-4E8E-827A-F5B15369E359}" dt="2020-03-09T03:47:17.595" v="601" actId="20577"/>
          <ac:spMkLst>
            <pc:docMk/>
            <pc:sldMk cId="2233831501" sldId="259"/>
            <ac:spMk id="12" creationId="{CFEA4A4F-B5E2-4F8D-BB43-305395F572A2}"/>
          </ac:spMkLst>
        </pc:spChg>
        <pc:spChg chg="add mod">
          <ac:chgData name="Gerald DeJean" userId="c7e1d9a1be696ac9" providerId="LiveId" clId="{0B2651C5-EAF9-4E8E-827A-F5B15369E359}" dt="2020-03-09T03:54:16.467" v="740" actId="1076"/>
          <ac:spMkLst>
            <pc:docMk/>
            <pc:sldMk cId="2233831501" sldId="259"/>
            <ac:spMk id="13" creationId="{F8ED503A-2CEA-4E6F-BEED-83F1E5AE46C2}"/>
          </ac:spMkLst>
        </pc:spChg>
        <pc:spChg chg="add del mod">
          <ac:chgData name="Gerald DeJean" userId="c7e1d9a1be696ac9" providerId="LiveId" clId="{0B2651C5-EAF9-4E8E-827A-F5B15369E359}" dt="2020-03-09T03:53:37.645" v="713" actId="478"/>
          <ac:spMkLst>
            <pc:docMk/>
            <pc:sldMk cId="2233831501" sldId="259"/>
            <ac:spMk id="14" creationId="{41B68A16-ED77-4EDA-BF69-E8DF6657E570}"/>
          </ac:spMkLst>
        </pc:spChg>
        <pc:picChg chg="mod">
          <ac:chgData name="Gerald DeJean" userId="c7e1d9a1be696ac9" providerId="LiveId" clId="{0B2651C5-EAF9-4E8E-827A-F5B15369E359}" dt="2020-03-09T03:54:16.467" v="740" actId="1076"/>
          <ac:picMkLst>
            <pc:docMk/>
            <pc:sldMk cId="2233831501" sldId="259"/>
            <ac:picMk id="3" creationId="{1D43C3E0-5A99-433B-BD34-C0EAFD64E899}"/>
          </ac:picMkLst>
        </pc:picChg>
        <pc:picChg chg="mod">
          <ac:chgData name="Gerald DeJean" userId="c7e1d9a1be696ac9" providerId="LiveId" clId="{0B2651C5-EAF9-4E8E-827A-F5B15369E359}" dt="2020-03-09T03:54:16.467" v="740" actId="1076"/>
          <ac:picMkLst>
            <pc:docMk/>
            <pc:sldMk cId="2233831501" sldId="259"/>
            <ac:picMk id="5" creationId="{40E749C7-5651-41D2-8ADB-4521E59385E6}"/>
          </ac:picMkLst>
        </pc:picChg>
        <pc:picChg chg="mod">
          <ac:chgData name="Gerald DeJean" userId="c7e1d9a1be696ac9" providerId="LiveId" clId="{0B2651C5-EAF9-4E8E-827A-F5B15369E359}" dt="2020-03-09T03:54:16.467" v="740" actId="1076"/>
          <ac:picMkLst>
            <pc:docMk/>
            <pc:sldMk cId="2233831501" sldId="259"/>
            <ac:picMk id="7" creationId="{ECB47CEB-D971-4962-A020-C1B457075073}"/>
          </ac:picMkLst>
        </pc:picChg>
      </pc:sldChg>
      <pc:sldChg chg="addSp delSp modSp">
        <pc:chgData name="Gerald DeJean" userId="c7e1d9a1be696ac9" providerId="LiveId" clId="{0B2651C5-EAF9-4E8E-827A-F5B15369E359}" dt="2020-03-09T04:14:34.810" v="1684" actId="113"/>
        <pc:sldMkLst>
          <pc:docMk/>
          <pc:sldMk cId="3814335318" sldId="260"/>
        </pc:sldMkLst>
        <pc:spChg chg="mod">
          <ac:chgData name="Gerald DeJean" userId="c7e1d9a1be696ac9" providerId="LiveId" clId="{0B2651C5-EAF9-4E8E-827A-F5B15369E359}" dt="2020-03-09T04:14:34.810" v="1684" actId="113"/>
          <ac:spMkLst>
            <pc:docMk/>
            <pc:sldMk cId="3814335318" sldId="260"/>
            <ac:spMk id="2" creationId="{CB232EAF-6CA9-45F3-B80F-9A2C767ABC87}"/>
          </ac:spMkLst>
        </pc:spChg>
        <pc:spChg chg="add del mod">
          <ac:chgData name="Gerald DeJean" userId="c7e1d9a1be696ac9" providerId="LiveId" clId="{0B2651C5-EAF9-4E8E-827A-F5B15369E359}" dt="2020-03-09T04:13:48.287" v="1675" actId="21"/>
          <ac:spMkLst>
            <pc:docMk/>
            <pc:sldMk cId="3814335318" sldId="260"/>
            <ac:spMk id="4" creationId="{7AC5FA3F-5B30-4C74-8FBE-014D868E0BDE}"/>
          </ac:spMkLst>
        </pc:spChg>
      </pc:sldChg>
      <pc:sldChg chg="addSp delSp">
        <pc:chgData name="Gerald DeJean" userId="c7e1d9a1be696ac9" providerId="LiveId" clId="{0B2651C5-EAF9-4E8E-827A-F5B15369E359}" dt="2020-03-09T04:13:51.500" v="1677" actId="21"/>
        <pc:sldMkLst>
          <pc:docMk/>
          <pc:sldMk cId="113742910" sldId="261"/>
        </pc:sldMkLst>
        <pc:spChg chg="add del">
          <ac:chgData name="Gerald DeJean" userId="c7e1d9a1be696ac9" providerId="LiveId" clId="{0B2651C5-EAF9-4E8E-827A-F5B15369E359}" dt="2020-03-09T04:13:51.500" v="1677" actId="21"/>
          <ac:spMkLst>
            <pc:docMk/>
            <pc:sldMk cId="113742910" sldId="261"/>
            <ac:spMk id="5" creationId="{10D3840B-CBDE-4180-B4D7-E23C1EC5B0B7}"/>
          </ac:spMkLst>
        </pc:spChg>
      </pc:sldChg>
      <pc:sldChg chg="addSp delSp modSp">
        <pc:chgData name="Gerald DeJean" userId="c7e1d9a1be696ac9" providerId="LiveId" clId="{0B2651C5-EAF9-4E8E-827A-F5B15369E359}" dt="2020-03-09T03:36:39.623" v="312" actId="20577"/>
        <pc:sldMkLst>
          <pc:docMk/>
          <pc:sldMk cId="3279496574" sldId="262"/>
        </pc:sldMkLst>
        <pc:spChg chg="add mod">
          <ac:chgData name="Gerald DeJean" userId="c7e1d9a1be696ac9" providerId="LiveId" clId="{0B2651C5-EAF9-4E8E-827A-F5B15369E359}" dt="2020-03-09T03:31:40.304" v="67" actId="1076"/>
          <ac:spMkLst>
            <pc:docMk/>
            <pc:sldMk cId="3279496574" sldId="262"/>
            <ac:spMk id="4" creationId="{7EB93CA4-480E-4220-8A0B-583E32742E14}"/>
          </ac:spMkLst>
        </pc:spChg>
        <pc:spChg chg="add mod">
          <ac:chgData name="Gerald DeJean" userId="c7e1d9a1be696ac9" providerId="LiveId" clId="{0B2651C5-EAF9-4E8E-827A-F5B15369E359}" dt="2020-03-09T03:36:39.623" v="312" actId="20577"/>
          <ac:spMkLst>
            <pc:docMk/>
            <pc:sldMk cId="3279496574" sldId="262"/>
            <ac:spMk id="5" creationId="{F2CB7B38-575A-4E65-BFFB-8F98EE7DAABA}"/>
          </ac:spMkLst>
        </pc:spChg>
        <pc:spChg chg="add del mod">
          <ac:chgData name="Gerald DeJean" userId="c7e1d9a1be696ac9" providerId="LiveId" clId="{0B2651C5-EAF9-4E8E-827A-F5B15369E359}" dt="2020-03-09T03:35:25.211" v="204" actId="478"/>
          <ac:spMkLst>
            <pc:docMk/>
            <pc:sldMk cId="3279496574" sldId="262"/>
            <ac:spMk id="6" creationId="{A544DCAC-8BE0-4C58-B38C-0C5E565A18FA}"/>
          </ac:spMkLst>
        </pc:spChg>
        <pc:spChg chg="add mod">
          <ac:chgData name="Gerald DeJean" userId="c7e1d9a1be696ac9" providerId="LiveId" clId="{0B2651C5-EAF9-4E8E-827A-F5B15369E359}" dt="2020-03-09T03:36:36.752" v="311" actId="20577"/>
          <ac:spMkLst>
            <pc:docMk/>
            <pc:sldMk cId="3279496574" sldId="262"/>
            <ac:spMk id="7" creationId="{D111EA39-E06C-41FD-B25F-86FDC9C6CA10}"/>
          </ac:spMkLst>
        </pc:spChg>
        <pc:picChg chg="add mod">
          <ac:chgData name="Gerald DeJean" userId="c7e1d9a1be696ac9" providerId="LiveId" clId="{0B2651C5-EAF9-4E8E-827A-F5B15369E359}" dt="2020-03-09T03:31:43.217" v="68" actId="1076"/>
          <ac:picMkLst>
            <pc:docMk/>
            <pc:sldMk cId="3279496574" sldId="262"/>
            <ac:picMk id="3" creationId="{0C1F8631-0C1A-4E3B-A78A-C32B3C79CAA2}"/>
          </ac:picMkLst>
        </pc:picChg>
      </pc:sldChg>
      <pc:sldChg chg="addSp delSp modSp add">
        <pc:chgData name="Gerald DeJean" userId="c7e1d9a1be696ac9" providerId="LiveId" clId="{0B2651C5-EAF9-4E8E-827A-F5B15369E359}" dt="2020-03-09T14:44:17.225" v="1855" actId="20577"/>
        <pc:sldMkLst>
          <pc:docMk/>
          <pc:sldMk cId="3205009507" sldId="263"/>
        </pc:sldMkLst>
        <pc:spChg chg="add mod">
          <ac:chgData name="Gerald DeJean" userId="c7e1d9a1be696ac9" providerId="LiveId" clId="{0B2651C5-EAF9-4E8E-827A-F5B15369E359}" dt="2020-03-09T04:06:52.454" v="1185" actId="14100"/>
          <ac:spMkLst>
            <pc:docMk/>
            <pc:sldMk cId="3205009507" sldId="263"/>
            <ac:spMk id="3" creationId="{F178A2F3-489A-4049-967F-3024612C7A57}"/>
          </ac:spMkLst>
        </pc:spChg>
        <pc:spChg chg="add mod">
          <ac:chgData name="Gerald DeJean" userId="c7e1d9a1be696ac9" providerId="LiveId" clId="{0B2651C5-EAF9-4E8E-827A-F5B15369E359}" dt="2020-03-09T04:05:45.782" v="1087" actId="1076"/>
          <ac:spMkLst>
            <pc:docMk/>
            <pc:sldMk cId="3205009507" sldId="263"/>
            <ac:spMk id="4" creationId="{A28EB0C6-2624-4002-B547-F4FF7440DB6A}"/>
          </ac:spMkLst>
        </pc:spChg>
        <pc:spChg chg="add mod">
          <ac:chgData name="Gerald DeJean" userId="c7e1d9a1be696ac9" providerId="LiveId" clId="{0B2651C5-EAF9-4E8E-827A-F5B15369E359}" dt="2020-03-09T14:44:17.225" v="1855" actId="20577"/>
          <ac:spMkLst>
            <pc:docMk/>
            <pc:sldMk cId="3205009507" sldId="263"/>
            <ac:spMk id="5" creationId="{1E0C1788-14F2-4478-9AA6-05A2AC00B02F}"/>
          </ac:spMkLst>
        </pc:spChg>
        <pc:spChg chg="add del mod">
          <ac:chgData name="Gerald DeJean" userId="c7e1d9a1be696ac9" providerId="LiveId" clId="{0B2651C5-EAF9-4E8E-827A-F5B15369E359}" dt="2020-03-09T04:14:15.611" v="1681" actId="21"/>
          <ac:spMkLst>
            <pc:docMk/>
            <pc:sldMk cId="3205009507" sldId="263"/>
            <ac:spMk id="6" creationId="{15102775-B471-42E1-8667-ACF6E8EF9C5B}"/>
          </ac:spMkLst>
        </pc:spChg>
        <pc:picChg chg="add mod">
          <ac:chgData name="Gerald DeJean" userId="c7e1d9a1be696ac9" providerId="LiveId" clId="{0B2651C5-EAF9-4E8E-827A-F5B15369E359}" dt="2020-03-09T04:05:21.916" v="1081" actId="1076"/>
          <ac:picMkLst>
            <pc:docMk/>
            <pc:sldMk cId="3205009507" sldId="263"/>
            <ac:picMk id="2" creationId="{8ACC4A8E-5778-4679-A835-E8C40DD818B2}"/>
          </ac:picMkLst>
        </pc:picChg>
      </pc:sldChg>
      <pc:sldChg chg="addSp delSp modSp add">
        <pc:chgData name="Gerald DeJean" userId="c7e1d9a1be696ac9" providerId="LiveId" clId="{0B2651C5-EAF9-4E8E-827A-F5B15369E359}" dt="2020-03-09T04:14:43.940" v="1695" actId="20577"/>
        <pc:sldMkLst>
          <pc:docMk/>
          <pc:sldMk cId="3554965539" sldId="264"/>
        </pc:sldMkLst>
        <pc:spChg chg="add mod">
          <ac:chgData name="Gerald DeJean" userId="c7e1d9a1be696ac9" providerId="LiveId" clId="{0B2651C5-EAF9-4E8E-827A-F5B15369E359}" dt="2020-03-09T04:12:22.750" v="1661" actId="20577"/>
          <ac:spMkLst>
            <pc:docMk/>
            <pc:sldMk cId="3554965539" sldId="264"/>
            <ac:spMk id="2" creationId="{FA3EAA5A-FA4B-439C-AF5B-B58E68F5521C}"/>
          </ac:spMkLst>
        </pc:spChg>
        <pc:spChg chg="add del">
          <ac:chgData name="Gerald DeJean" userId="c7e1d9a1be696ac9" providerId="LiveId" clId="{0B2651C5-EAF9-4E8E-827A-F5B15369E359}" dt="2020-03-09T04:12:45.045" v="1663" actId="478"/>
          <ac:spMkLst>
            <pc:docMk/>
            <pc:sldMk cId="3554965539" sldId="264"/>
            <ac:spMk id="3" creationId="{E4DB52C8-499C-4B86-A500-D342BD455CEF}"/>
          </ac:spMkLst>
        </pc:spChg>
        <pc:spChg chg="add del mod">
          <ac:chgData name="Gerald DeJean" userId="c7e1d9a1be696ac9" providerId="LiveId" clId="{0B2651C5-EAF9-4E8E-827A-F5B15369E359}" dt="2020-03-09T04:13:03.006" v="1666" actId="478"/>
          <ac:spMkLst>
            <pc:docMk/>
            <pc:sldMk cId="3554965539" sldId="264"/>
            <ac:spMk id="4" creationId="{E86F5852-3C43-4037-8F41-A285B187C604}"/>
          </ac:spMkLst>
        </pc:spChg>
        <pc:spChg chg="add del mod">
          <ac:chgData name="Gerald DeJean" userId="c7e1d9a1be696ac9" providerId="LiveId" clId="{0B2651C5-EAF9-4E8E-827A-F5B15369E359}" dt="2020-03-09T04:13:29.234" v="1672"/>
          <ac:spMkLst>
            <pc:docMk/>
            <pc:sldMk cId="3554965539" sldId="264"/>
            <ac:spMk id="5" creationId="{14B20C0F-AB31-4CA1-975A-4E66082D8340}"/>
          </ac:spMkLst>
        </pc:spChg>
        <pc:spChg chg="add mod">
          <ac:chgData name="Gerald DeJean" userId="c7e1d9a1be696ac9" providerId="LiveId" clId="{0B2651C5-EAF9-4E8E-827A-F5B15369E359}" dt="2020-03-09T04:14:43.940" v="1695" actId="20577"/>
          <ac:spMkLst>
            <pc:docMk/>
            <pc:sldMk cId="3554965539" sldId="264"/>
            <ac:spMk id="6" creationId="{3E7A10DC-2760-4CC0-888F-FA95B508A359}"/>
          </ac:spMkLst>
        </pc:spChg>
      </pc:sldChg>
      <pc:sldChg chg="addSp modSp add">
        <pc:chgData name="Gerald DeJean" userId="c7e1d9a1be696ac9" providerId="LiveId" clId="{0B2651C5-EAF9-4E8E-827A-F5B15369E359}" dt="2020-03-09T04:17:01.784" v="1833" actId="20577"/>
        <pc:sldMkLst>
          <pc:docMk/>
          <pc:sldMk cId="2616505030" sldId="265"/>
        </pc:sldMkLst>
        <pc:spChg chg="mod">
          <ac:chgData name="Gerald DeJean" userId="c7e1d9a1be696ac9" providerId="LiveId" clId="{0B2651C5-EAF9-4E8E-827A-F5B15369E359}" dt="2020-03-09T04:15:26.020" v="1741" actId="20577"/>
          <ac:spMkLst>
            <pc:docMk/>
            <pc:sldMk cId="2616505030" sldId="265"/>
            <ac:spMk id="2" creationId="{9B03CE2B-8428-4B55-9CDA-6D859A79BE08}"/>
          </ac:spMkLst>
        </pc:spChg>
        <pc:spChg chg="mod">
          <ac:chgData name="Gerald DeJean" userId="c7e1d9a1be696ac9" providerId="LiveId" clId="{0B2651C5-EAF9-4E8E-827A-F5B15369E359}" dt="2020-03-09T04:17:01.784" v="1833" actId="20577"/>
          <ac:spMkLst>
            <pc:docMk/>
            <pc:sldMk cId="2616505030" sldId="265"/>
            <ac:spMk id="3" creationId="{919F0734-E953-40A0-B9D4-4E0FB7E3CCD7}"/>
          </ac:spMkLst>
        </pc:spChg>
        <pc:spChg chg="add mod">
          <ac:chgData name="Gerald DeJean" userId="c7e1d9a1be696ac9" providerId="LiveId" clId="{0B2651C5-EAF9-4E8E-827A-F5B15369E359}" dt="2020-03-09T04:16:02.329" v="1772" actId="14100"/>
          <ac:spMkLst>
            <pc:docMk/>
            <pc:sldMk cId="2616505030" sldId="265"/>
            <ac:spMk id="4" creationId="{8C4A1747-56E9-48D7-AA44-3C58F1C8C7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32A50-7AA9-4096-9C34-BA20935238D0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4F92C-9E3E-4351-BECE-E56EFE5E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9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AA3D-DB52-477B-BB5A-4592C90EF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B7CF7-38BC-4B58-8AAF-5449D906A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3F893-F052-4AAF-92D3-ACD5A4B2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C413-9325-4738-B855-5CDCBB828B9C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75233-1F1D-461E-B93A-007FECB2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84C0E-FA47-43AE-A239-962CA155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0FF9-E33C-41AB-A8A4-31F9FC82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2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7425-7B66-4E1F-AFAA-EDA98080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E7820-516E-4BA3-9222-96E35CD3D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DCEC9-E69E-4DC1-B96F-CEAA607D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6B0C-DF6D-4E49-9438-3A713B09793A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CCE81-E5F1-4DCA-9936-BEECA3A7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85C8E-FBAD-40FF-934F-AC92AB70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0FF9-E33C-41AB-A8A4-31F9FC82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1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6175D-8C91-4ECF-AB86-8E5F5B077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57C6C-17DC-4CEF-AEC6-20692C91D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8A11A-D07B-47CF-9854-11C50445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AE2A-C4B0-4AB8-B298-D5DDD344F0FD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BB3F1-F0C8-4673-A8C8-7AF4BD72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63221-C8B3-4BAC-9156-EF0193ED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0FF9-E33C-41AB-A8A4-31F9FC82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3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3F56-436F-4786-A82B-4B363BFC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8C043-FE5F-409D-86F6-76A82BE11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43C0-1DFC-4796-99AD-42A6054E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6735-FCBD-4708-B086-92E58C942D64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D4BE7-638D-46A1-A162-DDDEE0BB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F84B0-DD10-4D20-9C34-5D800DF1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0FF9-E33C-41AB-A8A4-31F9FC82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9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F8B4-4ED9-48D2-BA66-EAEB601F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34B42-43EB-496A-94B7-A26A25658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C230F-6735-48FD-8200-D3C9E714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EDA4-FD45-4BE0-B406-0E4DF657E93F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9D8B3-0E98-44AD-8601-CDE8BF5F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850E5-19F0-461E-8856-599C1347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0FF9-E33C-41AB-A8A4-31F9FC82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2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C457-DFCC-472C-B88F-75CBA797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D7C19-9DF1-45E3-A5D6-7E9BF5A53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2275E-4EBC-4163-9789-4C3C18615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8203A-CA70-4C5B-ABBD-5E244F2D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7864-700A-41F0-932F-69A1BC19F49B}" type="datetime1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0164-2FF5-4606-8968-1C0E230B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67C53-DCA7-4FF0-A9D7-2AF4C7BA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0FF9-E33C-41AB-A8A4-31F9FC82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1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52CD-AACA-411C-BBAE-FB9331AC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2561B-CF8D-46FD-817C-6E63E20EB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64012-18D5-4392-A171-1DBF4AEDB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47F8F-D94E-4A76-BE1B-D752D6B64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72766-B539-4214-9741-A2354B460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CCD06-4BB3-44A4-8F39-8B753C30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D019-29D1-4651-8924-4045DBD9D758}" type="datetime1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796A8-9366-4E18-A181-E76B5203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FCA2FF-B3CC-4BF0-A9D5-E8967D95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0FF9-E33C-41AB-A8A4-31F9FC82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4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B297-F017-47B4-BFA3-8A29A8D2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760A6-40B2-4182-84EB-384E85F3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CF31-0907-4331-937C-12318F500C7A}" type="datetime1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37DF7-86B0-433A-B874-DBCF1484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8A4F2-C565-4032-AB53-338A4461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0FF9-E33C-41AB-A8A4-31F9FC82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1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4F469-C1CA-45BC-A24A-AC9E9714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C78E-465E-4EE8-8725-424A4FCFC6AF}" type="datetime1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5F8AD-0E7D-4868-BE42-DB8353B4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D4D3E-2B8E-4AD6-AECC-DAF1FB35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0FF9-E33C-41AB-A8A4-31F9FC82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9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C27A-C443-4A90-BBA1-D98EF1396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9F25-7C79-4527-9F24-38440EE96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F8FAC-ED34-4289-B777-948342B19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374AC-B00C-4109-8B52-0CC93569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E6AE-5EDC-45F0-9737-11E35907C4C1}" type="datetime1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86574-5069-4EB4-A6BF-6C7EB655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88090-F5EE-465B-A2E3-E1C1383E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0FF9-E33C-41AB-A8A4-31F9FC82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4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1D4A-096B-41EC-93CD-53E322AD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F25F19-2992-4514-9F8C-0DBDDDE4D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51F07-0D91-4506-AE23-B6805D363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305B7-DBAE-4911-8D77-D3D10649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255-9823-4A2C-BB8D-0DCD8922EDC2}" type="datetime1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F4B75-0383-4D9D-9EB6-0A1AC50D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E7CF3-0D0E-4C11-AB3C-1134873B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0FF9-E33C-41AB-A8A4-31F9FC82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9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6A768-71CA-4F5C-BEB4-A6C85DF83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CCD20-4E03-48C0-B5E0-7D801734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13B42-1C8F-4111-AAF1-A85BE1B86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66155-427A-4F9E-861D-098904A6D20A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CCCF0-EB8D-4C3D-8DCB-26643A95D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AFD82-204F-4FAC-A797-24A8B75C7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B0FF9-E33C-41AB-A8A4-31F9FC82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8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CE2B-8428-4B55-9CDA-6D859A79B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 Bankruptcy Become a Crisis in Poland?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F0734-E953-40A0-B9D4-4E0FB7E3C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9144000" cy="1920240"/>
          </a:xfrm>
        </p:spPr>
        <p:txBody>
          <a:bodyPr>
            <a:noAutofit/>
          </a:bodyPr>
          <a:lstStyle/>
          <a:p>
            <a:endParaRPr lang="en-US" sz="3600" dirty="0"/>
          </a:p>
          <a:p>
            <a:r>
              <a:rPr lang="en-US" sz="3600" dirty="0"/>
              <a:t>Author:</a:t>
            </a:r>
          </a:p>
          <a:p>
            <a:r>
              <a:rPr lang="en-US" sz="3600" dirty="0"/>
              <a:t>Gerald DeJean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C4A1747-56E9-48D7-AA44-3C58F1C8C77C}"/>
              </a:ext>
            </a:extLst>
          </p:cNvPr>
          <p:cNvSpPr txBox="1">
            <a:spLocks/>
          </p:cNvSpPr>
          <p:nvPr/>
        </p:nvSpPr>
        <p:spPr>
          <a:xfrm>
            <a:off x="1524000" y="303213"/>
            <a:ext cx="9144000" cy="496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61650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A3EAA5A-FA4B-439C-AF5B-B58E68F5521C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Early indications point to an increase in the bankruptcy rate in Poland.</a:t>
            </a:r>
          </a:p>
          <a:p>
            <a:pPr lvl="1"/>
            <a:r>
              <a:rPr lang="en-US" dirty="0"/>
              <a:t>However, more thorough statistical analyses can confirm this hypothesis.</a:t>
            </a:r>
          </a:p>
          <a:p>
            <a:endParaRPr lang="en-US" dirty="0"/>
          </a:p>
          <a:p>
            <a:r>
              <a:rPr lang="en-US" dirty="0"/>
              <a:t>The inversely proportional relationship of total assets and sales may be important factors that influence the increase.</a:t>
            </a:r>
          </a:p>
          <a:p>
            <a:endParaRPr lang="en-US" dirty="0"/>
          </a:p>
          <a:p>
            <a:r>
              <a:rPr lang="en-US" dirty="0"/>
              <a:t>Accurate reporting of financial data could be significant in determining if a company files for bankruptcy.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E7A10DC-2760-4CC0-888F-FA95B508A359}"/>
              </a:ext>
            </a:extLst>
          </p:cNvPr>
          <p:cNvSpPr txBox="1">
            <a:spLocks/>
          </p:cNvSpPr>
          <p:nvPr/>
        </p:nvSpPr>
        <p:spPr>
          <a:xfrm>
            <a:off x="841248" y="3657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Conclusions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3E02A-8A5E-46CE-AE14-08180775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0FF9-E33C-41AB-A8A4-31F9FC825E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6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2EAF-6CA9-45F3-B80F-9A2C767A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Questions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99AF-A11E-4D2F-B198-514D0639E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Is it really true that the bankruptcy rate in Poland has increased over the five-year period from 2008-2012?</a:t>
            </a:r>
          </a:p>
          <a:p>
            <a:endParaRPr lang="en-US" dirty="0"/>
          </a:p>
          <a:p>
            <a:r>
              <a:rPr lang="en-US" dirty="0"/>
              <a:t>If so, what factors may be causing the increase in the bankruptcy rate in Poland?</a:t>
            </a:r>
          </a:p>
          <a:p>
            <a:endParaRPr lang="en-US" dirty="0"/>
          </a:p>
          <a:p>
            <a:r>
              <a:rPr lang="en-US" dirty="0"/>
              <a:t>Could accurate reporting of financial records provide significant information to help some businesses from not declaring bankruptcy?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F74CC-5928-44C9-8DD9-7AE8D18A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0FF9-E33C-41AB-A8A4-31F9FC825E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3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B57AF6-72C5-48E9-B9BB-B39236CB6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64" y="1054561"/>
            <a:ext cx="7123319" cy="47488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826CEF-D249-4387-9BBE-988B042C6A2A}"/>
              </a:ext>
            </a:extLst>
          </p:cNvPr>
          <p:cNvSpPr/>
          <p:nvPr/>
        </p:nvSpPr>
        <p:spPr>
          <a:xfrm>
            <a:off x="576739" y="5803439"/>
            <a:ext cx="110385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Early signs may point to an increase in bankruptcy of Polish companies from 2008-2012.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3176D-BC84-4DD4-9D6B-6BB833206D7F}"/>
              </a:ext>
            </a:extLst>
          </p:cNvPr>
          <p:cNvSpPr/>
          <p:nvPr/>
        </p:nvSpPr>
        <p:spPr>
          <a:xfrm>
            <a:off x="388144" y="351115"/>
            <a:ext cx="114157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1.  Is There an Increase In Bankruptcy?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AC558BD-1F5B-421D-A421-4A96071E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0FF9-E33C-41AB-A8A4-31F9FC825E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1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97AA87-5B55-430B-9476-6E53BA986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079" y="552830"/>
            <a:ext cx="4224528" cy="2816352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F0D61B-C479-485D-9A00-00AC13B75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72" y="603428"/>
            <a:ext cx="4224528" cy="281635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F38640-1BDA-45FD-BACB-3A7A2B2DF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156" y="3378402"/>
            <a:ext cx="4205451" cy="280363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E82B3C-44E8-43A3-8602-574D1C7D22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72" y="3429000"/>
            <a:ext cx="4224528" cy="281635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D8E62C-A151-4E1A-8003-AA71C00EB994}"/>
              </a:ext>
            </a:extLst>
          </p:cNvPr>
          <p:cNvSpPr/>
          <p:nvPr/>
        </p:nvSpPr>
        <p:spPr>
          <a:xfrm>
            <a:off x="292947" y="3916800"/>
            <a:ext cx="33758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Tails of distribution show relatively low correlations  (2008-2011)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DCD45-CE87-486B-9DBC-D866CFAD5FCE}"/>
              </a:ext>
            </a:extLst>
          </p:cNvPr>
          <p:cNvSpPr/>
          <p:nvPr/>
        </p:nvSpPr>
        <p:spPr>
          <a:xfrm>
            <a:off x="292947" y="1349884"/>
            <a:ext cx="37812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Correlation Distribution of how a company’s bankruptcy filing decision is correlated with the reported financial attributes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9F3B97D-8D35-45A3-9C86-5540EF7E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0FF9-E33C-41AB-A8A4-31F9FC825E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8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96EF68-8D5B-4E6E-A3E1-1212BD2C9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40" y="1275885"/>
            <a:ext cx="8251119" cy="55007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F3BC80-E64B-4A47-8758-A7DCD4A85099}"/>
              </a:ext>
            </a:extLst>
          </p:cNvPr>
          <p:cNvSpPr/>
          <p:nvPr/>
        </p:nvSpPr>
        <p:spPr>
          <a:xfrm>
            <a:off x="388143" y="402026"/>
            <a:ext cx="114157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larger magnitude of tails of the 2012 distribution shows that there may be some factor(s) contributing to a company’s bankruptcy decision.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B5693-DBE1-49BC-94F9-CF163B2C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0FF9-E33C-41AB-A8A4-31F9FC825E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2A7139-B2CA-490F-A2C2-887004131FCD}"/>
              </a:ext>
            </a:extLst>
          </p:cNvPr>
          <p:cNvSpPr/>
          <p:nvPr/>
        </p:nvSpPr>
        <p:spPr>
          <a:xfrm>
            <a:off x="388144" y="351115"/>
            <a:ext cx="114157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2.  What Factors May Be Contributing to This Increase?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9B272-46C9-4851-8EC2-2FAAD227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0FF9-E33C-41AB-A8A4-31F9FC825EB1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27960F-4648-43BA-8710-B36B236F7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54" y="1086425"/>
            <a:ext cx="8130691" cy="54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6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1F8631-0C1A-4E3B-A78A-C32B3C79C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26" y="1320605"/>
            <a:ext cx="5798053" cy="45635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B93CA4-480E-4220-8A0B-583E32742E14}"/>
              </a:ext>
            </a:extLst>
          </p:cNvPr>
          <p:cNvSpPr/>
          <p:nvPr/>
        </p:nvSpPr>
        <p:spPr>
          <a:xfrm>
            <a:off x="2515383" y="435480"/>
            <a:ext cx="71612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Definitions of the Top Ten Reported Financial Attributes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B7B38-575A-4E65-BFFB-8F98EE7DAABA}"/>
              </a:ext>
            </a:extLst>
          </p:cNvPr>
          <p:cNvSpPr/>
          <p:nvPr/>
        </p:nvSpPr>
        <p:spPr>
          <a:xfrm>
            <a:off x="7737811" y="1985503"/>
            <a:ext cx="38776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80%</a:t>
            </a:r>
            <a:r>
              <a:rPr lang="en-US" sz="2000" dirty="0"/>
              <a:t> are inversely proportional to total assets, while the other </a:t>
            </a:r>
            <a:r>
              <a:rPr lang="en-US" sz="2000" dirty="0">
                <a:solidFill>
                  <a:srgbClr val="FF0000"/>
                </a:solidFill>
              </a:rPr>
              <a:t>20%</a:t>
            </a:r>
            <a:r>
              <a:rPr lang="en-US" sz="2000" dirty="0"/>
              <a:t> are inversely proportional to sales.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1EA39-E06C-41FD-B25F-86FDC9C6CA10}"/>
              </a:ext>
            </a:extLst>
          </p:cNvPr>
          <p:cNvSpPr/>
          <p:nvPr/>
        </p:nvSpPr>
        <p:spPr>
          <a:xfrm>
            <a:off x="7737810" y="3856835"/>
            <a:ext cx="38776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Thus, total assets and sales may be important factors to predicting bankruptcy decisions.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92D77B-064F-46B3-BE63-B9A0863D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0FF9-E33C-41AB-A8A4-31F9FC825E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9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D43C3E0-5A99-433B-BD34-C0EAFD64E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610"/>
            <a:ext cx="4224528" cy="2816352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0E749C7-5651-41D2-8ADB-4521E5938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736" y="1548610"/>
            <a:ext cx="4224528" cy="2816352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CB47CEB-D971-4962-A020-C1B457075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72" y="1548610"/>
            <a:ext cx="4224528" cy="28163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422BCB-6188-4D70-93D2-4691D91CB4D3}"/>
              </a:ext>
            </a:extLst>
          </p:cNvPr>
          <p:cNvSpPr/>
          <p:nvPr/>
        </p:nvSpPr>
        <p:spPr>
          <a:xfrm>
            <a:off x="1646524" y="1148499"/>
            <a:ext cx="96385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Attr7, Attr14, Attr18 seem to have the same data. 5901 of 5910 entries have the same data.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73437F-B305-4A4D-9786-D68892CB8A41}"/>
              </a:ext>
            </a:extLst>
          </p:cNvPr>
          <p:cNvSpPr/>
          <p:nvPr/>
        </p:nvSpPr>
        <p:spPr>
          <a:xfrm>
            <a:off x="309238" y="4364962"/>
            <a:ext cx="36060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slope = 0.9999847768361899</a:t>
            </a:r>
          </a:p>
          <a:p>
            <a:r>
              <a:rPr lang="en-US" dirty="0"/>
              <a:t>intercept = 2.623950924899314e-05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1F3054-A2CD-4909-9D8D-98965B3F1857}"/>
              </a:ext>
            </a:extLst>
          </p:cNvPr>
          <p:cNvSpPr/>
          <p:nvPr/>
        </p:nvSpPr>
        <p:spPr>
          <a:xfrm>
            <a:off x="4292974" y="4364962"/>
            <a:ext cx="36060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slope = 0.9999945803259087</a:t>
            </a:r>
          </a:p>
          <a:p>
            <a:r>
              <a:rPr lang="en-US" dirty="0"/>
              <a:t>intercept = 9.341657898464208e-06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0E291D-6BDF-4458-A9D0-DFDBB07E9D64}"/>
              </a:ext>
            </a:extLst>
          </p:cNvPr>
          <p:cNvSpPr/>
          <p:nvPr/>
        </p:nvSpPr>
        <p:spPr>
          <a:xfrm>
            <a:off x="8276710" y="4364961"/>
            <a:ext cx="3676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slope = 0.9999822669729542</a:t>
            </a:r>
          </a:p>
          <a:p>
            <a:r>
              <a:rPr lang="en-US" dirty="0"/>
              <a:t>intercept = -1.525488991409506e-05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A4A4F-B5E2-4F8D-BB43-305395F572A2}"/>
              </a:ext>
            </a:extLst>
          </p:cNvPr>
          <p:cNvSpPr/>
          <p:nvPr/>
        </p:nvSpPr>
        <p:spPr>
          <a:xfrm>
            <a:off x="388144" y="162941"/>
            <a:ext cx="114157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3.  Is Data Being Reported Accurately?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ED503A-2CEA-4E6F-BEED-83F1E5AE46C2}"/>
              </a:ext>
            </a:extLst>
          </p:cNvPr>
          <p:cNvSpPr/>
          <p:nvPr/>
        </p:nvSpPr>
        <p:spPr>
          <a:xfrm>
            <a:off x="2173462" y="5399267"/>
            <a:ext cx="83644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Slopes 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≈</a:t>
            </a:r>
            <a:r>
              <a:rPr lang="en-US" sz="2000" dirty="0"/>
              <a:t> 1, Y-Intercepts 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≈</a:t>
            </a:r>
            <a:r>
              <a:rPr lang="en-US" sz="2000" dirty="0"/>
              <a:t> 0 seem to provide support to above statement.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does this suggest?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4B41863-5EE2-4660-A507-816CF2C00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0FF9-E33C-41AB-A8A4-31F9FC825E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3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CC4A8E-5778-4679-A835-E8C40DD81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700" y="938145"/>
            <a:ext cx="6608009" cy="18483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78A2F3-489A-4049-967F-3024612C7A57}"/>
              </a:ext>
            </a:extLst>
          </p:cNvPr>
          <p:cNvSpPr/>
          <p:nvPr/>
        </p:nvSpPr>
        <p:spPr>
          <a:xfrm>
            <a:off x="2215238" y="2966587"/>
            <a:ext cx="7921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EBIT = Gross profit – Operating expenses – SG&amp;A – Depreciation(Amortization)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8EB0C6-2624-4002-B547-F4FF7440DB6A}"/>
              </a:ext>
            </a:extLst>
          </p:cNvPr>
          <p:cNvSpPr/>
          <p:nvPr/>
        </p:nvSpPr>
        <p:spPr>
          <a:xfrm>
            <a:off x="1003610" y="3987748"/>
            <a:ext cx="10184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Attr7, Attr14, and Attr18 are the same for almost every instance, then it is possible that companies are not accurately reporting interest, operating expenses, SG&amp;A, and depreciation (and/or amortization).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0C1788-14F2-4478-9AA6-05A2AC00B02F}"/>
              </a:ext>
            </a:extLst>
          </p:cNvPr>
          <p:cNvSpPr/>
          <p:nvPr/>
        </p:nvSpPr>
        <p:spPr>
          <a:xfrm>
            <a:off x="1003610" y="4998792"/>
            <a:ext cx="8787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could significantly impact the decision of whether a company files for bankruptcy.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9C082-B47D-4406-8D0D-629DABDA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0FF9-E33C-41AB-A8A4-31F9FC825E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0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411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Batang</vt:lpstr>
      <vt:lpstr>Arial</vt:lpstr>
      <vt:lpstr>Calibri</vt:lpstr>
      <vt:lpstr>Calibri Light</vt:lpstr>
      <vt:lpstr>Office Theme</vt:lpstr>
      <vt:lpstr>Has Bankruptcy Become a Crisis in Poland?</vt:lpstr>
      <vt:lpstr>Questions to Consider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 DeJean</dc:creator>
  <cp:lastModifiedBy>Gerald DeJean</cp:lastModifiedBy>
  <cp:revision>7</cp:revision>
  <dcterms:created xsi:type="dcterms:W3CDTF">2020-03-08T14:30:29Z</dcterms:created>
  <dcterms:modified xsi:type="dcterms:W3CDTF">2020-03-09T14:44:27Z</dcterms:modified>
</cp:coreProperties>
</file>