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12"/>
    <p:restoredTop sz="94643"/>
  </p:normalViewPr>
  <p:slideViewPr>
    <p:cSldViewPr snapToGrid="0" snapToObjects="1">
      <p:cViewPr varScale="1">
        <p:scale>
          <a:sx n="105" d="100"/>
          <a:sy n="105" d="100"/>
        </p:scale>
        <p:origin x="1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5252C-1209-8147-91BE-7D35D1260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AEAC5-CFDC-6140-8CF6-65B0695E9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5563E-2610-1B44-88F2-8618F9187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3939-A7BA-084C-AB40-7D8E21E58029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7B9A6-01FD-3442-8F6B-F36B3C82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2451C-6196-2447-A868-5F517609C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B3DC-91F2-4A4E-A0C8-6D6EF861E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0D621-E174-1A4F-B0D7-B2DC6BC14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EC764-F3F8-9B46-ACCC-32F28A645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C9A3B-5645-3445-B316-D8BFEC4F4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3939-A7BA-084C-AB40-7D8E21E58029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8C566-EED7-6148-87C6-41A0DD29B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6595A-BEC8-6041-A0D8-D8E11D16F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B3DC-91F2-4A4E-A0C8-6D6EF861E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0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38310D-34EF-794B-98F3-EF147C63E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74EF2-85F4-C349-941A-7F30C7040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A5265-F59D-414B-A60E-7AD6B676F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3939-A7BA-084C-AB40-7D8E21E58029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0975B-35D3-6B40-A775-85C26D26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60BF7-D51D-0941-8415-CE64D0ECD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B3DC-91F2-4A4E-A0C8-6D6EF861E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74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69F3-F3E7-8C4A-ACCE-2B9916C85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E648E-9AC8-6D40-B5A4-61236847E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3B8F0-150A-2B46-8BEB-0F17981CF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3939-A7BA-084C-AB40-7D8E21E58029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02147-F781-DC41-B240-CDBE5BEA1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16F40-D0D4-4347-93DE-F302B9BB4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B3DC-91F2-4A4E-A0C8-6D6EF861E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0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DBD8D-BF1B-8944-B0FA-74F2C32B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B715B-B35C-3B4F-8F37-1D6D1DA7E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8B9E9-9739-D645-8410-44949EC10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3939-A7BA-084C-AB40-7D8E21E58029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3F6C3-596C-4C43-AB30-F886C55E2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A7030-D8E2-B84E-B5F4-554FA93D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B3DC-91F2-4A4E-A0C8-6D6EF861E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2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EB747-4426-D541-9A62-4419CFBC0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AB7B5-7680-3C4D-B2C0-770DE15F2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5AE0D-601A-5941-97BE-273EEFF80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D3E0B-4EC3-4445-90E8-70F187818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3939-A7BA-084C-AB40-7D8E21E58029}" type="datetimeFigureOut">
              <a:rPr lang="en-US" smtClean="0"/>
              <a:t>2/26/21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111F6-2AE5-7D4D-B1C9-87F91CC5E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1CEF7-6588-D148-87FB-CC27C3871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B3DC-91F2-4A4E-A0C8-6D6EF861E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9D886-8E17-124F-B7FC-4A8296AB9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908D3-3FA5-5C43-BC7F-80E941A14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78FBC-128F-F24F-8B5C-F0D5FF566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89B95C-7326-7344-A19C-0EB2EB221F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A47FBC-7016-7544-B82E-B65F8936D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8F1CD8-BF69-244F-91F0-B22BE7F54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3939-A7BA-084C-AB40-7D8E21E58029}" type="datetimeFigureOut">
              <a:rPr lang="en-US" smtClean="0"/>
              <a:t>2/26/21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EACFB5-0580-4744-9605-29A6BA6CB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47941C-DC5B-FB47-B906-BBB60E181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B3DC-91F2-4A4E-A0C8-6D6EF861E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ED4CC-9B94-1242-9AF0-B900895BF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A9AF89-454F-8C4E-B4CF-12EC2C7EA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3939-A7BA-084C-AB40-7D8E21E58029}" type="datetimeFigureOut">
              <a:rPr lang="en-US" smtClean="0"/>
              <a:t>2/26/21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F31DF8-E8CC-0945-9527-B24008C3D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AC40CD-66AE-9E4A-B086-D8CAF6087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B3DC-91F2-4A4E-A0C8-6D6EF861E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73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274634-8830-7F4E-8040-567D89A32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3939-A7BA-084C-AB40-7D8E21E58029}" type="datetimeFigureOut">
              <a:rPr lang="en-US" smtClean="0"/>
              <a:t>2/26/21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B77FD-5A06-264F-B229-80BAF006E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5D4B0-BDB5-5245-A451-61E33A1A6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B3DC-91F2-4A4E-A0C8-6D6EF861E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79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047C7-5E2C-8247-81D4-68543DC26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CC3A4-60D6-AA48-AF43-C1B186670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CBB14-78A8-A846-9012-EBC4B4BF1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5C737-BFAA-F746-BEE2-E065D452C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3939-A7BA-084C-AB40-7D8E21E58029}" type="datetimeFigureOut">
              <a:rPr lang="en-US" smtClean="0"/>
              <a:t>2/26/21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572EF-F8D5-2F4F-A7EF-5029B544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1ACCF-9933-DB46-A4A2-3ABFE47B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B3DC-91F2-4A4E-A0C8-6D6EF861E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4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FDAAC-949B-9B4B-ADAF-3E9665845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2A9929-D43E-DE44-92E8-3BE6DEC3F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3AD30-E9AE-4949-8BBE-4BECD87B4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B2D1F-3C38-8F48-B9F7-B53A73AA4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3939-A7BA-084C-AB40-7D8E21E58029}" type="datetimeFigureOut">
              <a:rPr lang="en-US" smtClean="0"/>
              <a:t>2/26/21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FB53F-0A3E-FC4B-AAB1-7D20A8BD9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8D78D-C364-DD45-AB50-8BFC180F4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B3DC-91F2-4A4E-A0C8-6D6EF861E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7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7D8237-A36F-8D4B-B686-982B477EA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CBA51-AD2F-E34A-B66E-E862207A2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A128C-A0EF-5A4F-B0DF-718E128C7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63939-A7BA-084C-AB40-7D8E21E58029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AD976-BA82-3449-B630-41AD762C5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B1069-BE25-D543-8F3E-DECF52F94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EB3DC-91F2-4A4E-A0C8-6D6EF861E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5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ED0CCB-0C9C-C647-A0F4-8900279D2339}"/>
              </a:ext>
            </a:extLst>
          </p:cNvPr>
          <p:cNvSpPr/>
          <p:nvPr/>
        </p:nvSpPr>
        <p:spPr>
          <a:xfrm>
            <a:off x="8325335" y="377797"/>
            <a:ext cx="2401824" cy="1024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</a:rPr>
              <a:t>MBase</a:t>
            </a:r>
            <a:endParaRPr lang="en-US" dirty="0">
              <a:solidFill>
                <a:srgbClr val="FFFF00"/>
              </a:solidFill>
            </a:endParaRPr>
          </a:p>
          <a:p>
            <a:pPr algn="ctr"/>
            <a:r>
              <a:rPr lang="en-US" dirty="0"/>
              <a:t>(Model)</a:t>
            </a:r>
          </a:p>
          <a:p>
            <a:pPr algn="ctr"/>
            <a:r>
              <a:rPr lang="en-US" dirty="0"/>
              <a:t>Based on </a:t>
            </a:r>
            <a:r>
              <a:rPr lang="en-US" dirty="0">
                <a:solidFill>
                  <a:srgbClr val="FFFF00"/>
                </a:solidFill>
              </a:rPr>
              <a:t>system type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66084C-EE18-A447-BBE4-896D82AAFEC3}"/>
              </a:ext>
            </a:extLst>
          </p:cNvPr>
          <p:cNvSpPr/>
          <p:nvPr/>
        </p:nvSpPr>
        <p:spPr>
          <a:xfrm>
            <a:off x="4619055" y="377797"/>
            <a:ext cx="2869392" cy="2051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</a:rPr>
              <a:t>EBase</a:t>
            </a:r>
            <a:endParaRPr lang="en-US" dirty="0"/>
          </a:p>
          <a:p>
            <a:pPr algn="ctr"/>
            <a:r>
              <a:rPr lang="en-US" dirty="0"/>
              <a:t>Experimental Database 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1. Microplate reader</a:t>
            </a:r>
          </a:p>
          <a:p>
            <a:pPr algn="ctr"/>
            <a:r>
              <a:rPr lang="en-US" dirty="0"/>
              <a:t>2. Omics</a:t>
            </a:r>
          </a:p>
          <a:p>
            <a:pPr algn="ctr"/>
            <a:r>
              <a:rPr lang="en-US" dirty="0"/>
              <a:t>3. HPLC</a:t>
            </a:r>
          </a:p>
          <a:p>
            <a:pPr algn="ctr"/>
            <a:r>
              <a:rPr lang="en-US" dirty="0"/>
              <a:t>4. Single cell measurements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D9E398-F86F-E14B-895C-1C1ABC6D2701}"/>
              </a:ext>
            </a:extLst>
          </p:cNvPr>
          <p:cNvSpPr/>
          <p:nvPr/>
        </p:nvSpPr>
        <p:spPr>
          <a:xfrm>
            <a:off x="8233895" y="2258277"/>
            <a:ext cx="2584704" cy="10485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BMSS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5B22BA-27FE-5545-B5D8-1AB076B0A572}"/>
              </a:ext>
            </a:extLst>
          </p:cNvPr>
          <p:cNvSpPr/>
          <p:nvPr/>
        </p:nvSpPr>
        <p:spPr>
          <a:xfrm>
            <a:off x="402335" y="377797"/>
            <a:ext cx="3011425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</a:rPr>
              <a:t>PBase</a:t>
            </a:r>
            <a:endParaRPr lang="en-US" dirty="0">
              <a:solidFill>
                <a:srgbClr val="FFFF00"/>
              </a:solidFill>
            </a:endParaRPr>
          </a:p>
          <a:p>
            <a:pPr algn="ctr"/>
            <a:r>
              <a:rPr lang="en-US" dirty="0">
                <a:solidFill>
                  <a:srgbClr val="FFFF00"/>
                </a:solidFill>
              </a:rPr>
              <a:t>Strains/plasmids database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(Locations, Sequences information</a:t>
            </a:r>
          </a:p>
          <a:p>
            <a:pPr algn="ctr"/>
            <a:r>
              <a:rPr lang="en-US" dirty="0"/>
              <a:t> 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2CBF794-0B1D-1F47-8DD7-1956CB4E5031}"/>
              </a:ext>
            </a:extLst>
          </p:cNvPr>
          <p:cNvSpPr/>
          <p:nvPr/>
        </p:nvSpPr>
        <p:spPr>
          <a:xfrm>
            <a:off x="390232" y="3188208"/>
            <a:ext cx="1341120" cy="49682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Strain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739173-79E6-074B-93E6-65FBE7F865FE}"/>
              </a:ext>
            </a:extLst>
          </p:cNvPr>
          <p:cNvSpPr/>
          <p:nvPr/>
        </p:nvSpPr>
        <p:spPr>
          <a:xfrm>
            <a:off x="518248" y="3861816"/>
            <a:ext cx="1085088" cy="47548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15907D-B08B-9948-90CF-B67C98272949}"/>
              </a:ext>
            </a:extLst>
          </p:cNvPr>
          <p:cNvSpPr txBox="1"/>
          <p:nvPr/>
        </p:nvSpPr>
        <p:spPr>
          <a:xfrm>
            <a:off x="250024" y="4535424"/>
            <a:ext cx="1854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Characterization environment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5187BF-BB21-D544-B24A-9E0D00CF2F57}"/>
              </a:ext>
            </a:extLst>
          </p:cNvPr>
          <p:cNvSpPr txBox="1"/>
          <p:nvPr/>
        </p:nvSpPr>
        <p:spPr>
          <a:xfrm>
            <a:off x="2665753" y="2706624"/>
            <a:ext cx="20378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Common identifier</a:t>
            </a:r>
          </a:p>
          <a:p>
            <a:pPr marL="342900" indent="-342900">
              <a:buAutoNum type="arabicPeriod"/>
            </a:pPr>
            <a:r>
              <a:rPr lang="en-US" dirty="0"/>
              <a:t>Line (Strain No.)</a:t>
            </a:r>
          </a:p>
          <a:p>
            <a:pPr marL="342900" indent="-342900">
              <a:buAutoNum type="arabicPeriod"/>
            </a:pPr>
            <a:r>
              <a:rPr lang="en-US" dirty="0"/>
              <a:t>Parts ID</a:t>
            </a:r>
          </a:p>
          <a:p>
            <a:pPr marL="342900" indent="-342900">
              <a:buAutoNum type="arabicPeriod"/>
            </a:pPr>
            <a:r>
              <a:rPr lang="en-US" dirty="0"/>
              <a:t>Chassis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7CF906-A81D-DD44-8E7F-DFE83D45331A}"/>
              </a:ext>
            </a:extLst>
          </p:cNvPr>
          <p:cNvSpPr/>
          <p:nvPr/>
        </p:nvSpPr>
        <p:spPr>
          <a:xfrm>
            <a:off x="2665753" y="4448878"/>
            <a:ext cx="22799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Experimental settings </a:t>
            </a:r>
          </a:p>
          <a:p>
            <a:r>
              <a:rPr lang="en-US" dirty="0"/>
              <a:t>(experiment dependent)</a:t>
            </a:r>
          </a:p>
          <a:p>
            <a:pPr marL="342900" indent="-342900">
              <a:buAutoNum type="arabicPeriod"/>
            </a:pPr>
            <a:r>
              <a:rPr lang="en-US" dirty="0"/>
              <a:t>Identifier for experiments</a:t>
            </a:r>
          </a:p>
          <a:p>
            <a:pPr marL="342900" indent="-342900">
              <a:buAutoNum type="arabicPeriod"/>
            </a:pPr>
            <a:r>
              <a:rPr lang="en-US" dirty="0"/>
              <a:t>Type of experiment</a:t>
            </a:r>
          </a:p>
          <a:p>
            <a:pPr marL="342900" indent="-342900">
              <a:buAutoNum type="arabicPeriod"/>
            </a:pPr>
            <a:r>
              <a:rPr lang="en-US" dirty="0"/>
              <a:t>Temperature</a:t>
            </a:r>
          </a:p>
          <a:p>
            <a:pPr marL="342900" indent="-342900">
              <a:buAutoNum type="arabicPeriod"/>
            </a:pPr>
            <a:r>
              <a:rPr lang="en-US" dirty="0"/>
              <a:t>Media</a:t>
            </a:r>
          </a:p>
          <a:p>
            <a:pPr marL="342900" indent="-342900">
              <a:buAutoNum type="arabicPeriod"/>
            </a:pPr>
            <a:r>
              <a:rPr lang="en-US" dirty="0"/>
              <a:t>Equipment</a:t>
            </a:r>
          </a:p>
          <a:p>
            <a:pPr marL="342900" indent="-342900">
              <a:buAutoNum type="arabicPeriod"/>
            </a:pPr>
            <a:r>
              <a:rPr lang="en-US" dirty="0"/>
              <a:t>….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F9C6BD-2A04-4B47-9F82-6FDC31505957}"/>
              </a:ext>
            </a:extLst>
          </p:cNvPr>
          <p:cNvSpPr/>
          <p:nvPr/>
        </p:nvSpPr>
        <p:spPr>
          <a:xfrm>
            <a:off x="5053584" y="4448878"/>
            <a:ext cx="22799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Experimental settings </a:t>
            </a:r>
          </a:p>
          <a:p>
            <a:r>
              <a:rPr lang="en-US" dirty="0"/>
              <a:t>(experiment dependent)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Identifier for experiments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Type of experiment</a:t>
            </a:r>
          </a:p>
          <a:p>
            <a:pPr marL="342900" indent="-342900">
              <a:buAutoNum type="arabicPeriod"/>
            </a:pPr>
            <a:r>
              <a:rPr lang="en-US" dirty="0"/>
              <a:t>Temperature</a:t>
            </a:r>
          </a:p>
          <a:p>
            <a:pPr marL="342900" indent="-342900">
              <a:buAutoNum type="arabicPeriod"/>
            </a:pPr>
            <a:r>
              <a:rPr lang="en-US" dirty="0"/>
              <a:t>Media</a:t>
            </a:r>
          </a:p>
          <a:p>
            <a:pPr marL="342900" indent="-342900">
              <a:buAutoNum type="arabicPeriod"/>
            </a:pPr>
            <a:r>
              <a:rPr lang="en-US" dirty="0"/>
              <a:t>Equipment</a:t>
            </a:r>
          </a:p>
          <a:p>
            <a:pPr marL="342900" indent="-342900">
              <a:buAutoNum type="arabicPeriod"/>
            </a:pPr>
            <a:r>
              <a:rPr lang="en-US" dirty="0"/>
              <a:t>….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43832E-553F-0343-91C6-55A401CC4433}"/>
              </a:ext>
            </a:extLst>
          </p:cNvPr>
          <p:cNvSpPr/>
          <p:nvPr/>
        </p:nvSpPr>
        <p:spPr>
          <a:xfrm>
            <a:off x="7595616" y="4448878"/>
            <a:ext cx="22799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Experimental settings </a:t>
            </a:r>
          </a:p>
          <a:p>
            <a:r>
              <a:rPr lang="en-US" dirty="0"/>
              <a:t>(experiment dependent)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Identifier for experiments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Type of experiment</a:t>
            </a:r>
          </a:p>
          <a:p>
            <a:pPr marL="342900" indent="-342900">
              <a:buAutoNum type="arabicPeriod"/>
            </a:pPr>
            <a:r>
              <a:rPr lang="en-US" dirty="0"/>
              <a:t>Temperature</a:t>
            </a:r>
          </a:p>
          <a:p>
            <a:pPr marL="342900" indent="-342900">
              <a:buAutoNum type="arabicPeriod"/>
            </a:pPr>
            <a:r>
              <a:rPr lang="en-US" dirty="0"/>
              <a:t>Media</a:t>
            </a:r>
          </a:p>
          <a:p>
            <a:pPr marL="342900" indent="-342900">
              <a:buAutoNum type="arabicPeriod"/>
            </a:pPr>
            <a:r>
              <a:rPr lang="en-US" dirty="0"/>
              <a:t>Equipment</a:t>
            </a:r>
          </a:p>
          <a:p>
            <a:pPr marL="342900" indent="-342900">
              <a:buAutoNum type="arabicPeriod"/>
            </a:pPr>
            <a:r>
              <a:rPr lang="en-US" dirty="0"/>
              <a:t>….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63CBCF-02AB-BF4B-8437-F4B6D258CD18}"/>
              </a:ext>
            </a:extLst>
          </p:cNvPr>
          <p:cNvSpPr txBox="1"/>
          <p:nvPr/>
        </p:nvSpPr>
        <p:spPr>
          <a:xfrm>
            <a:off x="4520738" y="5741539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351E57-037C-0C49-8EC0-E24F527CA8D7}"/>
              </a:ext>
            </a:extLst>
          </p:cNvPr>
          <p:cNvCxnSpPr>
            <a:stCxn id="14" idx="2"/>
          </p:cNvCxnSpPr>
          <p:nvPr/>
        </p:nvCxnSpPr>
        <p:spPr>
          <a:xfrm>
            <a:off x="3684654" y="3906953"/>
            <a:ext cx="0" cy="621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E0AD1D-7048-C84A-9F84-702727E48B86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3684654" y="3906953"/>
            <a:ext cx="2508882" cy="54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1CC749C-6CBD-E845-B6A1-8DF38EBA910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684654" y="3906953"/>
            <a:ext cx="5050914" cy="54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BE4F3E-FF3C-6C4D-BA80-3DDF203D8220}"/>
              </a:ext>
            </a:extLst>
          </p:cNvPr>
          <p:cNvCxnSpPr>
            <a:stCxn id="7" idx="2"/>
            <a:endCxn id="14" idx="0"/>
          </p:cNvCxnSpPr>
          <p:nvPr/>
        </p:nvCxnSpPr>
        <p:spPr>
          <a:xfrm>
            <a:off x="1908048" y="2206597"/>
            <a:ext cx="1776606" cy="500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E21B4B8-5356-C041-8CE9-AD1D635429F8}"/>
              </a:ext>
            </a:extLst>
          </p:cNvPr>
          <p:cNvCxnSpPr>
            <a:cxnSpLocks/>
            <a:stCxn id="14" idx="0"/>
            <a:endCxn id="5" idx="2"/>
          </p:cNvCxnSpPr>
          <p:nvPr/>
        </p:nvCxnSpPr>
        <p:spPr>
          <a:xfrm flipV="1">
            <a:off x="3684654" y="2429625"/>
            <a:ext cx="2369097" cy="27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C147D8C5-052A-0A4A-A6BF-10778B0BA074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rot="16200000" flipH="1">
            <a:off x="6967369" y="1516007"/>
            <a:ext cx="352908" cy="21801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8475E2F-569A-2443-BDF9-81C2DD0A8EEF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9526247" y="1401925"/>
            <a:ext cx="0" cy="856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9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AD01BD-5E52-5442-A614-458F39DD5E6B}"/>
              </a:ext>
            </a:extLst>
          </p:cNvPr>
          <p:cNvSpPr/>
          <p:nvPr/>
        </p:nvSpPr>
        <p:spPr>
          <a:xfrm>
            <a:off x="1853184" y="1182624"/>
            <a:ext cx="1645920" cy="1036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</a:t>
            </a:r>
          </a:p>
          <a:p>
            <a:pPr algn="ctr"/>
            <a:r>
              <a:rPr lang="en-US" dirty="0"/>
              <a:t>Common identifier - information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7E3FFB-EE3E-BF41-A46A-CADFDEE5B36C}"/>
              </a:ext>
            </a:extLst>
          </p:cNvPr>
          <p:cNvSpPr/>
          <p:nvPr/>
        </p:nvSpPr>
        <p:spPr>
          <a:xfrm>
            <a:off x="1853184" y="2822448"/>
            <a:ext cx="1645920" cy="1036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 – microplate experiment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5DC1C4-80A9-CE42-BD40-9D5F46A2E631}"/>
              </a:ext>
            </a:extLst>
          </p:cNvPr>
          <p:cNvSpPr/>
          <p:nvPr/>
        </p:nvSpPr>
        <p:spPr>
          <a:xfrm>
            <a:off x="4328160" y="2807208"/>
            <a:ext cx="1645920" cy="1036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 - HPLC</a:t>
            </a:r>
          </a:p>
        </p:txBody>
      </p:sp>
    </p:spTree>
    <p:extLst>
      <p:ext uri="{BB962C8B-B14F-4D97-AF65-F5344CB8AC3E}">
        <p14:creationId xmlns:p14="http://schemas.microsoft.com/office/powerpoint/2010/main" val="3254650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116</Words>
  <Application>Microsoft Macintosh PowerPoint</Application>
  <PresentationFormat>Widescreen</PresentationFormat>
  <Paragraphs>51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Poh Chueh Loo</dc:creator>
  <cp:lastModifiedBy>Poh Chueh Loo</cp:lastModifiedBy>
  <cp:revision>3</cp:revision>
  <dcterms:created xsi:type="dcterms:W3CDTF">2021-02-26T03:33:05Z</dcterms:created>
  <dcterms:modified xsi:type="dcterms:W3CDTF">2021-02-26T04:01:21Z</dcterms:modified>
</cp:coreProperties>
</file>