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E26C-DB9A-27DE-6944-BD6101BC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592C79-1ECF-E555-221D-E325FA7F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8790F-F7F1-63DD-C77E-9C36150B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28B2F-2585-F57A-8951-8E5C76AA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46A40-7319-2F81-D244-7281A0C9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A37EE-6C25-7E44-9AD0-BD76F854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53666-AFD4-D2D3-C5A1-87BBEA89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6FB51-72A3-82F8-9748-B14A6B9F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2970F-63BF-5E30-8E76-FCFF9F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2F090-DC2A-E63E-EAD8-7201445A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1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8C8874-DC55-CEB4-F7E7-FA64A704D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29A32-49B5-09D3-5E59-0CC971395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C33C1-6FD1-E623-4F15-A56B826C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1E18C-83BF-AAE2-9CC4-C5EA3008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B703D-654A-68BD-A039-CAC3899E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67035-ECAA-3CE9-A422-32202EFB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034D6-048C-1E5F-A5C2-AB2B0120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8E927-3C12-0F8A-1348-88FCCBF2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6621C-12B3-2C84-8A30-E899750B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81055-F16B-EC34-8289-62CFE02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9B63B-D70F-70A3-970B-F307D08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109218-762E-C8F8-08EB-CD1D68CC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819DE-6BE3-1535-7491-6E7BB1CB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03C98-4889-42BE-3CCE-23DC420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28040-BED2-6E85-28DB-A1E93F8F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5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BFB8D-4BC2-99DD-0B78-A34A57C3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DA5BA-D555-EFCD-8A97-52A69F52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66F2F-C85C-EC54-8CBB-C0709A7A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4C0B3-BBBA-D225-763A-3F1D4035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551E60-D14B-0B8C-5F5E-68F2AC7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ADF8BC-29AB-E38D-870F-90AE3A65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06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30179-40D4-6501-42C9-1B192A1F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4B0CE0-146C-9AED-EFCB-3B92AA04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D394B3-6284-EA82-C1A2-E3518E7A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6DE463-7591-37AC-5F8B-A813855C9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AD32A5-48C9-4227-2EA4-C446C0145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0250D5-DBEC-B9D6-B9BF-44CA894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F1B261-3B13-73B3-3468-1E135EC3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A73090-0846-ED4F-E2D2-6226ECCB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2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53A26-52F3-087A-84A9-4643AAD2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2DC17D-DAB4-9698-C435-34B67F6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3D8A39-C847-A79A-E672-2073F95F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155E1B-D817-9E5B-91AF-ADDB6BE3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2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66496E-FFC8-93C3-DF16-68E6328B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2130EB-6FCA-DACD-CC8F-5F7565A0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2DDF5A-6F20-D0CB-5BCD-0F31EB02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71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C837-A59D-B1CD-307E-B697A982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BB6AD-9A6B-79B8-05F4-8A4541FC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1101E0-7110-9B9E-CAC6-BCBE6AA3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C6EED-6505-E8C1-4104-DFC425E8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2D7367-9ED7-CD0A-BC54-A062B4A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105CF-75EE-160B-19B4-1087D5B8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3C47-0009-A2B4-D9C1-332C1376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4CDC76-9540-AB50-CF2C-1675A49F8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3D26BB-3938-F15B-2E94-C4C49624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3894A7-DAE9-6365-C3D0-0BF8B73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5E397-6CB6-1CD5-B3E2-0E2DBAF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132182-F8E0-B35B-65AB-3872EA5B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2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CA5FA4-E59A-040D-E300-8A4AEB15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AF2AF3-FBA5-0EBA-B6F2-D3FDAF87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216FD-F947-2C5F-0DA6-4438F16F6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B7E4-063C-42CC-A25A-0C2A16F29C83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3F2C4-AF02-6285-C3ED-1570FCE5E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6029E-E6BD-FDE1-C0FC-13C7FBDC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173E-06F8-4D75-BCD7-4495A1D1BBF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E29C18-85F5-C67E-E81D-AD22FCE014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11012" y="6672580"/>
            <a:ext cx="5921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-Confidential-</a:t>
            </a:r>
          </a:p>
        </p:txBody>
      </p:sp>
    </p:spTree>
    <p:extLst>
      <p:ext uri="{BB962C8B-B14F-4D97-AF65-F5344CB8AC3E}">
        <p14:creationId xmlns:p14="http://schemas.microsoft.com/office/powerpoint/2010/main" val="40244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D107FE-BDF0-E47E-A291-C1F2EEBFBB35}"/>
              </a:ext>
            </a:extLst>
          </p:cNvPr>
          <p:cNvSpPr/>
          <p:nvPr/>
        </p:nvSpPr>
        <p:spPr>
          <a:xfrm>
            <a:off x="2895591" y="834109"/>
            <a:ext cx="2117699" cy="2651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267BCC-7F7E-93D9-C7B6-7CD4BBE1AE0E}"/>
              </a:ext>
            </a:extLst>
          </p:cNvPr>
          <p:cNvSpPr/>
          <p:nvPr/>
        </p:nvSpPr>
        <p:spPr>
          <a:xfrm>
            <a:off x="5108932" y="834109"/>
            <a:ext cx="2866396" cy="2872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192F57-A29A-137D-3F58-67F3C50F4519}"/>
              </a:ext>
            </a:extLst>
          </p:cNvPr>
          <p:cNvSpPr/>
          <p:nvPr/>
        </p:nvSpPr>
        <p:spPr>
          <a:xfrm>
            <a:off x="290479" y="857562"/>
            <a:ext cx="2511530" cy="2161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EF2A649-85C4-D552-5FC8-354B9A6A47D5}"/>
              </a:ext>
            </a:extLst>
          </p:cNvPr>
          <p:cNvSpPr/>
          <p:nvPr/>
        </p:nvSpPr>
        <p:spPr>
          <a:xfrm>
            <a:off x="6143050" y="722635"/>
            <a:ext cx="1741861" cy="251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High-End / Best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1EE4B71-6EBE-AF5A-C9C1-938BF695CF92}"/>
              </a:ext>
            </a:extLst>
          </p:cNvPr>
          <p:cNvSpPr/>
          <p:nvPr/>
        </p:nvSpPr>
        <p:spPr>
          <a:xfrm>
            <a:off x="766064" y="731756"/>
            <a:ext cx="1441152" cy="251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Gut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D0A76AB-9AF0-1A90-70CC-FA60127C1F0B}"/>
              </a:ext>
            </a:extLst>
          </p:cNvPr>
          <p:cNvSpPr/>
          <p:nvPr/>
        </p:nvSpPr>
        <p:spPr>
          <a:xfrm>
            <a:off x="3416215" y="721101"/>
            <a:ext cx="1441152" cy="251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Sehr gut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ADAF9A-AC4B-3262-E441-F8CAD16F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36" y="1323570"/>
            <a:ext cx="1739555" cy="2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rog | 笙凱國際投資股份有限公司">
            <a:extLst>
              <a:ext uri="{FF2B5EF4-FFF2-40B4-BE49-F238E27FC236}">
                <a16:creationId xmlns:a16="http://schemas.microsoft.com/office/drawing/2014/main" id="{AE795A0D-A503-01B4-6681-6A17E034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05" y="1652024"/>
            <a:ext cx="1278268" cy="5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02A96F-B421-EC7D-CC66-E6E1A7B81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6" t="11339" r="18417" b="39488"/>
          <a:stretch/>
        </p:blipFill>
        <p:spPr bwMode="auto">
          <a:xfrm>
            <a:off x="4852212" y="2285358"/>
            <a:ext cx="933833" cy="4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45-T-MII/2 Psvane Reference MarkII T-Serie (Einzelröhre!)">
            <a:extLst>
              <a:ext uri="{FF2B5EF4-FFF2-40B4-BE49-F238E27FC236}">
                <a16:creationId xmlns:a16="http://schemas.microsoft.com/office/drawing/2014/main" id="{EF5C2B66-C58B-B24E-40E5-DEB12DDB4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75" y="949420"/>
            <a:ext cx="621256" cy="60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5F4348F-F28D-8C75-BC42-2A71AB37BF70}"/>
              </a:ext>
            </a:extLst>
          </p:cNvPr>
          <p:cNvSpPr/>
          <p:nvPr/>
        </p:nvSpPr>
        <p:spPr>
          <a:xfrm>
            <a:off x="290479" y="367407"/>
            <a:ext cx="7692622" cy="36434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Besser</a:t>
            </a:r>
          </a:p>
        </p:txBody>
      </p:sp>
      <p:pic>
        <p:nvPicPr>
          <p:cNvPr id="1034" name="Picture 10" descr="KRON Audio - Hifi Studio Falkensee - Berlin">
            <a:extLst>
              <a:ext uri="{FF2B5EF4-FFF2-40B4-BE49-F238E27FC236}">
                <a16:creationId xmlns:a16="http://schemas.microsoft.com/office/drawing/2014/main" id="{7BD47C35-D4E9-99AA-1998-039E710D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84" y="1564095"/>
            <a:ext cx="777545" cy="74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11B639C-C905-FD44-CDF1-40F294C45F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895"/>
          <a:stretch/>
        </p:blipFill>
        <p:spPr>
          <a:xfrm>
            <a:off x="6085384" y="2170949"/>
            <a:ext cx="1857192" cy="46894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57AD36C-9B98-8EAC-4B99-12C9000E848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0574" y="2754305"/>
            <a:ext cx="933833" cy="70486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DFB69C9-8F29-FB19-ACEB-F5250CA58A12}"/>
              </a:ext>
            </a:extLst>
          </p:cNvPr>
          <p:cNvSpPr txBox="1"/>
          <p:nvPr/>
        </p:nvSpPr>
        <p:spPr>
          <a:xfrm>
            <a:off x="5297114" y="3220618"/>
            <a:ext cx="128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Full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music</a:t>
            </a:r>
            <a:r>
              <a:rPr lang="de-DE" dirty="0">
                <a:solidFill>
                  <a:srgbClr val="FF0000"/>
                </a:solidFill>
              </a:rPr>
              <a:t>™</a:t>
            </a:r>
          </a:p>
        </p:txBody>
      </p:sp>
      <p:pic>
        <p:nvPicPr>
          <p:cNvPr id="1036" name="Picture 12" descr="Gold Lion PX-300B Genalex / Russia">
            <a:extLst>
              <a:ext uri="{FF2B5EF4-FFF2-40B4-BE49-F238E27FC236}">
                <a16:creationId xmlns:a16="http://schemas.microsoft.com/office/drawing/2014/main" id="{7AB880A7-94D7-7038-CB9C-CD09E965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66" y="1345873"/>
            <a:ext cx="1055651" cy="8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ectro Harmonix ᐅ Jetzt bei Thomann kaufen">
            <a:extLst>
              <a:ext uri="{FF2B5EF4-FFF2-40B4-BE49-F238E27FC236}">
                <a16:creationId xmlns:a16="http://schemas.microsoft.com/office/drawing/2014/main" id="{AF1EA302-5EA5-07CF-332E-DB22CF7E3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EFDFC"/>
              </a:clrFrom>
              <a:clrTo>
                <a:srgbClr val="FE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2" b="25311"/>
          <a:stretch/>
        </p:blipFill>
        <p:spPr bwMode="auto">
          <a:xfrm>
            <a:off x="1189897" y="1231028"/>
            <a:ext cx="1575366" cy="38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J Electronics - Music City Canada">
            <a:extLst>
              <a:ext uri="{FF2B5EF4-FFF2-40B4-BE49-F238E27FC236}">
                <a16:creationId xmlns:a16="http://schemas.microsoft.com/office/drawing/2014/main" id="{3AB624CD-AB35-D0C7-0C83-5E73B8E03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0" b="38556"/>
          <a:stretch/>
        </p:blipFill>
        <p:spPr bwMode="auto">
          <a:xfrm>
            <a:off x="1028496" y="1718771"/>
            <a:ext cx="1721469" cy="3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huguang Black Treasure KT88-Z (Gold-Gitter)">
            <a:extLst>
              <a:ext uri="{FF2B5EF4-FFF2-40B4-BE49-F238E27FC236}">
                <a16:creationId xmlns:a16="http://schemas.microsoft.com/office/drawing/2014/main" id="{1E30053A-BB64-ECDC-5F56-7B150BF9B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47" y="2150909"/>
            <a:ext cx="692636" cy="6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svane or Linlai™? … Make an informed choice – Premium Vacuum Tubes">
            <a:extLst>
              <a:ext uri="{FF2B5EF4-FFF2-40B4-BE49-F238E27FC236}">
                <a16:creationId xmlns:a16="http://schemas.microsoft.com/office/drawing/2014/main" id="{737CF544-2F00-1A78-F227-F1464C1C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35" y="2754305"/>
            <a:ext cx="1361367" cy="49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3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Fehringer</dc:creator>
  <cp:lastModifiedBy>Gerald Fehringer</cp:lastModifiedBy>
  <cp:revision>6</cp:revision>
  <dcterms:created xsi:type="dcterms:W3CDTF">2024-01-29T13:35:18Z</dcterms:created>
  <dcterms:modified xsi:type="dcterms:W3CDTF">2024-01-29T14:18:04Z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44c3cf-acc8-46b0-bf32-47ec1b525f53_Enabled">
    <vt:lpwstr>true</vt:lpwstr>
  </property>
  <property fmtid="{D5CDD505-2E9C-101B-9397-08002B2CF9AE}" pid="3" name="MSIP_Label_c144c3cf-acc8-46b0-bf32-47ec1b525f53_SetDate">
    <vt:lpwstr>2024-01-29T13:44:39Z</vt:lpwstr>
  </property>
  <property fmtid="{D5CDD505-2E9C-101B-9397-08002B2CF9AE}" pid="4" name="MSIP_Label_c144c3cf-acc8-46b0-bf32-47ec1b525f53_Method">
    <vt:lpwstr>Standard</vt:lpwstr>
  </property>
  <property fmtid="{D5CDD505-2E9C-101B-9397-08002B2CF9AE}" pid="5" name="MSIP_Label_c144c3cf-acc8-46b0-bf32-47ec1b525f53_Name">
    <vt:lpwstr>C2 - Internal</vt:lpwstr>
  </property>
  <property fmtid="{D5CDD505-2E9C-101B-9397-08002B2CF9AE}" pid="6" name="MSIP_Label_c144c3cf-acc8-46b0-bf32-47ec1b525f53_SiteId">
    <vt:lpwstr>9c1de352-64a4-4509-b3fc-4ef2df8db9b8</vt:lpwstr>
  </property>
  <property fmtid="{D5CDD505-2E9C-101B-9397-08002B2CF9AE}" pid="7" name="MSIP_Label_c144c3cf-acc8-46b0-bf32-47ec1b525f53_ActionId">
    <vt:lpwstr>386d99c3-fb22-4b67-9c3e-0b3653fef450</vt:lpwstr>
  </property>
  <property fmtid="{D5CDD505-2E9C-101B-9397-08002B2CF9AE}" pid="8" name="MSIP_Label_c144c3cf-acc8-46b0-bf32-47ec1b525f53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-Confidential-</vt:lpwstr>
  </property>
</Properties>
</file>