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type="screen16x9" cy="5143500" cx="9144000"/>
  <p:notesSz cx="6858000" cy="9144000"/>
  <p:embeddedFontLst>
    <p:embeddedFont>
      <p:font typeface="Calibri" panose="020F0502020204030204" pitchFamily="34"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
      <p:font typeface="Proxima Nova" panose="020B0604020202020204" charset="0"/>
      <p:regular r:id="rId39"/>
      <p:bold r:id="rId40"/>
      <p:italic r:id="rId41"/>
      <p:boldItalic r:id="rId42"/>
    </p:embeddedFont>
    <p:embeddedFont>
      <p:font typeface="Proxima Nova Semibold" panose="020B0604020202020204" charset="0"/>
      <p:regular r:id="rId43"/>
      <p:bold r:id="rId44"/>
      <p:boldItalic r:id="rId45"/>
    </p:embeddedFont>
    <p:embeddedFont>
      <p:font typeface="Roboto" panose="02000000000000000000" pitchFamily="2" charset="0"/>
      <p:regular r:id="rId46"/>
      <p:bold r:id="rId47"/>
      <p:italic r:id="rId48"/>
      <p:boldItalic r:id="rId4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507287E-5085-4811-A007-53FA267C6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2487" autoAdjust="0"/>
    <p:restoredTop sz="93969" autoAdjust="0"/>
  </p:normalViewPr>
  <p:slideViewPr>
    <p:cSldViewPr snapToGrid="0">
      <p:cViewPr>
        <p:scale>
          <a:sx n="100" d="100"/>
          <a:sy n="100" d="100"/>
        </p:scale>
        <p:origin x="642" y="-228"/>
      </p:cViewPr>
    </p:cSldViewPr>
  </p:slideViewPr>
  <p:outlineViewPr>
    <p:cViewPr>
      <p:scale>
        <a:sx n="33" d="100"/>
        <a:sy n="33" d="100"/>
      </p:scale>
      <p:origin x="0" y="-55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 Id="rId25" Type="http://schemas.openxmlformats.org/officeDocument/2006/relationships/font" Target="fonts/font7.fntdata"/><Relationship Id="rId26" Type="http://schemas.openxmlformats.org/officeDocument/2006/relationships/font" Target="fonts/font8.fntdata"/><Relationship Id="rId27" Type="http://schemas.openxmlformats.org/officeDocument/2006/relationships/font" Target="fonts/font9.fntdata"/><Relationship Id="rId28" Type="http://schemas.openxmlformats.org/officeDocument/2006/relationships/font" Target="fonts/font10.fntdata"/><Relationship Id="rId29" Type="http://schemas.openxmlformats.org/officeDocument/2006/relationships/font" Target="fonts/font11.fntdata"/><Relationship Id="rId30" Type="http://schemas.openxmlformats.org/officeDocument/2006/relationships/font" Target="fonts/font12.fntdata"/><Relationship Id="rId31" Type="http://schemas.openxmlformats.org/officeDocument/2006/relationships/font" Target="fonts/font13.fntdata"/><Relationship Id="rId32" Type="http://schemas.openxmlformats.org/officeDocument/2006/relationships/font" Target="fonts/font14.fntdata"/><Relationship Id="rId33" Type="http://schemas.openxmlformats.org/officeDocument/2006/relationships/font" Target="fonts/font15.fntdata"/><Relationship Id="rId34" Type="http://schemas.openxmlformats.org/officeDocument/2006/relationships/font" Target="fonts/font16.fntdata"/><Relationship Id="rId35" Type="http://schemas.openxmlformats.org/officeDocument/2006/relationships/font" Target="fonts/font17.fntdata"/><Relationship Id="rId36" Type="http://schemas.openxmlformats.org/officeDocument/2006/relationships/font" Target="fonts/font18.fntdata"/><Relationship Id="rId37" Type="http://schemas.openxmlformats.org/officeDocument/2006/relationships/font" Target="fonts/font19.fntdata"/><Relationship Id="rId38" Type="http://schemas.openxmlformats.org/officeDocument/2006/relationships/font" Target="fonts/font20.fntdata"/><Relationship Id="rId39" Type="http://schemas.openxmlformats.org/officeDocument/2006/relationships/font" Target="fonts/font21.fntdata"/><Relationship Id="rId40" Type="http://schemas.openxmlformats.org/officeDocument/2006/relationships/font" Target="fonts/font22.fntdata"/><Relationship Id="rId41" Type="http://schemas.openxmlformats.org/officeDocument/2006/relationships/font" Target="fonts/font23.fntdata"/><Relationship Id="rId42" Type="http://schemas.openxmlformats.org/officeDocument/2006/relationships/font" Target="fonts/font24.fntdata"/><Relationship Id="rId43" Type="http://schemas.openxmlformats.org/officeDocument/2006/relationships/font" Target="fonts/font25.fntdata"/><Relationship Id="rId44" Type="http://schemas.openxmlformats.org/officeDocument/2006/relationships/font" Target="fonts/font26.fntdata"/><Relationship Id="rId45" Type="http://schemas.openxmlformats.org/officeDocument/2006/relationships/font" Target="fonts/font27.fntdata"/><Relationship Id="rId46" Type="http://schemas.openxmlformats.org/officeDocument/2006/relationships/font" Target="fonts/font28.fntdata"/><Relationship Id="rId47" Type="http://schemas.openxmlformats.org/officeDocument/2006/relationships/font" Target="fonts/font29.fntdata"/><Relationship Id="rId48" Type="http://schemas.openxmlformats.org/officeDocument/2006/relationships/font" Target="fonts/font30.fntdata"/><Relationship Id="rId49" Type="http://schemas.openxmlformats.org/officeDocument/2006/relationships/font" Target="fonts/font31.fntdata"/><Relationship Id="rId50" Type="http://schemas.openxmlformats.org/officeDocument/2006/relationships/tableStyles" Target="tableStyle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customXml" Target="../customXml/item1.xml"/><Relationship Id="rId54" Type="http://schemas.openxmlformats.org/officeDocument/2006/relationships/customXmlProps" Target="../customXml/itemProps1.xml"/><Relationship Id="rId5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5" name="Shape 2"/>
        <p:cNvGrpSpPr/>
        <p:nvPr/>
      </p:nvGrpSpPr>
      <p:grpSpPr>
        <a:xfrm>
          <a:off x="0" y="0"/>
          <a:ext cx="0" cy="0"/>
          <a:chOff x="0" y="0"/>
          <a:chExt cx="0" cy="0"/>
        </a:xfrm>
      </p:grpSpPr>
      <p:sp>
        <p:nvSpPr>
          <p:cNvPr id="1048716"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17"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44"/>
        <p:cNvGrpSpPr/>
        <p:nvPr/>
      </p:nvGrpSpPr>
      <p:grpSpPr>
        <a:xfrm>
          <a:off x="0" y="0"/>
          <a:ext cx="0" cy="0"/>
          <a:chOff x="0" y="0"/>
          <a:chExt cx="0" cy="0"/>
        </a:xfrm>
      </p:grpSpPr>
      <p:sp>
        <p:nvSpPr>
          <p:cNvPr id="1048582" name="Google Shape;45;g25fc6f885eb_0_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3" name="Google Shape;46;g25fc6f885eb_0_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212"/>
        <p:cNvGrpSpPr/>
        <p:nvPr/>
      </p:nvGrpSpPr>
      <p:grpSpPr>
        <a:xfrm>
          <a:off x="0" y="0"/>
          <a:ext cx="0" cy="0"/>
          <a:chOff x="0" y="0"/>
          <a:chExt cx="0" cy="0"/>
        </a:xfrm>
      </p:grpSpPr>
      <p:sp>
        <p:nvSpPr>
          <p:cNvPr id="1048645" name="Google Shape;213;g1de95a381e3_0_2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6" name="Google Shape;214;g1de95a381e3_0_2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212"/>
        <p:cNvGrpSpPr/>
        <p:nvPr/>
      </p:nvGrpSpPr>
      <p:grpSpPr>
        <a:xfrm>
          <a:off x="0" y="0"/>
          <a:ext cx="0" cy="0"/>
          <a:chOff x="0" y="0"/>
          <a:chExt cx="0" cy="0"/>
        </a:xfrm>
      </p:grpSpPr>
      <p:sp>
        <p:nvSpPr>
          <p:cNvPr id="1048650" name="Google Shape;213;g1de95a381e3_0_2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1" name="Google Shape;214;g1de95a381e3_0_2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212"/>
        <p:cNvGrpSpPr/>
        <p:nvPr/>
      </p:nvGrpSpPr>
      <p:grpSpPr>
        <a:xfrm>
          <a:off x="0" y="0"/>
          <a:ext cx="0" cy="0"/>
          <a:chOff x="0" y="0"/>
          <a:chExt cx="0" cy="0"/>
        </a:xfrm>
      </p:grpSpPr>
      <p:sp>
        <p:nvSpPr>
          <p:cNvPr id="1048659" name="Google Shape;213;g1de95a381e3_0_2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0" name="Google Shape;214;g1de95a381e3_0_2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08"/>
        <p:cNvGrpSpPr/>
        <p:nvPr/>
      </p:nvGrpSpPr>
      <p:grpSpPr>
        <a:xfrm>
          <a:off x="0" y="0"/>
          <a:ext cx="0" cy="0"/>
          <a:chOff x="0" y="0"/>
          <a:chExt cx="0" cy="0"/>
        </a:xfrm>
      </p:grpSpPr>
      <p:sp>
        <p:nvSpPr>
          <p:cNvPr id="1048698" name="Google Shape;909;g206c8bf2e1f_0_51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9" name="Google Shape;910;g206c8bf2e1f_0_51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8" name="Marcador de imagen de diapositiva 1"/>
          <p:cNvSpPr>
            <a:spLocks noChangeAspect="1" noRot="1" noGrp="1"/>
          </p:cNvSpPr>
          <p:nvPr>
            <p:ph type="sldImg"/>
          </p:nvPr>
        </p:nvSpPr>
        <p:spPr>
          <a:xfrm>
            <a:off x="381000" y="685800"/>
            <a:ext cx="6096000" cy="3429000"/>
          </a:xfrm>
        </p:spPr>
      </p:sp>
      <p:sp>
        <p:nvSpPr>
          <p:cNvPr id="1048589" name="Marcador de notas 2"/>
          <p:cNvSpPr>
            <a:spLocks noGrp="1"/>
          </p:cNvSpPr>
          <p:nvPr>
            <p:ph type="body" idx="1"/>
          </p:nvPr>
        </p:nvSpPr>
        <p:spPr/>
        <p:txBody>
          <a:bodyPr/>
          <a:p>
            <a:endParaRPr dirty="0"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63"/>
        <p:cNvGrpSpPr/>
        <p:nvPr/>
      </p:nvGrpSpPr>
      <p:grpSpPr>
        <a:xfrm>
          <a:off x="0" y="0"/>
          <a:ext cx="0" cy="0"/>
          <a:chOff x="0" y="0"/>
          <a:chExt cx="0" cy="0"/>
        </a:xfrm>
      </p:grpSpPr>
      <p:sp>
        <p:nvSpPr>
          <p:cNvPr id="1048593" name="Google Shape;64;g21b6cc432ef_0_98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4" name="Google Shape;65;g21b6cc432ef_0_98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97"/>
        <p:cNvGrpSpPr/>
        <p:nvPr/>
      </p:nvGrpSpPr>
      <p:grpSpPr>
        <a:xfrm>
          <a:off x="0" y="0"/>
          <a:ext cx="0" cy="0"/>
          <a:chOff x="0" y="0"/>
          <a:chExt cx="0" cy="0"/>
        </a:xfrm>
      </p:grpSpPr>
      <p:sp>
        <p:nvSpPr>
          <p:cNvPr id="1048597" name="Google Shape;98;g1de95a381e3_0_5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8" name="Google Shape;99;g1de95a381e3_0_51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29"/>
        <p:cNvGrpSpPr/>
        <p:nvPr/>
      </p:nvGrpSpPr>
      <p:grpSpPr>
        <a:xfrm>
          <a:off x="0" y="0"/>
          <a:ext cx="0" cy="0"/>
          <a:chOff x="0" y="0"/>
          <a:chExt cx="0" cy="0"/>
        </a:xfrm>
      </p:grpSpPr>
      <p:sp>
        <p:nvSpPr>
          <p:cNvPr id="1048601" name="Google Shape;130;g1de95a381e3_0_36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2" name="Google Shape;131;g1de95a381e3_0_36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80"/>
        <p:cNvGrpSpPr/>
        <p:nvPr/>
      </p:nvGrpSpPr>
      <p:grpSpPr>
        <a:xfrm>
          <a:off x="0" y="0"/>
          <a:ext cx="0" cy="0"/>
          <a:chOff x="0" y="0"/>
          <a:chExt cx="0" cy="0"/>
        </a:xfrm>
      </p:grpSpPr>
      <p:sp>
        <p:nvSpPr>
          <p:cNvPr id="1048607" name="Google Shape;181;g1de95a381e3_0_57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8" name="Google Shape;182;g1de95a381e3_0_57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6"/>
        <p:cNvGrpSpPr/>
        <p:nvPr/>
      </p:nvGrpSpPr>
      <p:grpSpPr>
        <a:xfrm>
          <a:off x="0" y="0"/>
          <a:ext cx="0" cy="0"/>
          <a:chOff x="0" y="0"/>
          <a:chExt cx="0" cy="0"/>
        </a:xfrm>
      </p:grpSpPr>
      <p:sp>
        <p:nvSpPr>
          <p:cNvPr id="1048629" name="Google Shape;577;g2a5868fc0f2_0_3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0" name="Google Shape;578;g2a5868fc0f2_0_3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212"/>
        <p:cNvGrpSpPr/>
        <p:nvPr/>
      </p:nvGrpSpPr>
      <p:grpSpPr>
        <a:xfrm>
          <a:off x="0" y="0"/>
          <a:ext cx="0" cy="0"/>
          <a:chOff x="0" y="0"/>
          <a:chExt cx="0" cy="0"/>
        </a:xfrm>
      </p:grpSpPr>
      <p:sp>
        <p:nvSpPr>
          <p:cNvPr id="1048637" name="Google Shape;213;g1de95a381e3_0_2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214;g1de95a381e3_0_2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12"/>
        <p:cNvGrpSpPr/>
        <p:nvPr/>
      </p:nvGrpSpPr>
      <p:grpSpPr>
        <a:xfrm>
          <a:off x="0" y="0"/>
          <a:ext cx="0" cy="0"/>
          <a:chOff x="0" y="0"/>
          <a:chExt cx="0" cy="0"/>
        </a:xfrm>
      </p:grpSpPr>
      <p:sp>
        <p:nvSpPr>
          <p:cNvPr id="1048641" name="Google Shape;213;g1de95a381e3_0_22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2" name="Google Shape;214;g1de95a381e3_0_22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8"/>
        <p:cNvGrpSpPr/>
        <p:nvPr/>
      </p:nvGrpSpPr>
      <p:grpSpPr>
        <a:xfrm>
          <a:off x="0" y="0"/>
          <a:ext cx="0" cy="0"/>
          <a:chOff x="0" y="0"/>
          <a:chExt cx="0" cy="0"/>
        </a:xfrm>
      </p:grpSpPr>
      <p:sp>
        <p:nvSpPr>
          <p:cNvPr id="1048578" name="Google Shape;9;p2"/>
          <p:cNvSpPr txBox="1">
            <a:spLocks noGrp="1"/>
          </p:cNvSpPr>
          <p:nvPr>
            <p:ph type="ctrTitle"/>
          </p:nvPr>
        </p:nvSpPr>
        <p:spPr>
          <a:xfrm>
            <a:off x="715100" y="1577992"/>
            <a:ext cx="4487400" cy="1557900"/>
          </a:xfrm>
          <a:prstGeom prst="rect"/>
        </p:spPr>
        <p:txBody>
          <a:bodyPr anchor="b" anchorCtr="0" bIns="91425" lIns="91425" rIns="91425" spcFirstLastPara="1" tIns="91425" wrap="square">
            <a:noAutofit/>
          </a:bodyPr>
          <a:lstStyle>
            <a:lvl1pPr algn="l" lvl="0">
              <a:lnSpc>
                <a:spcPct val="90000"/>
              </a:lnSpc>
              <a:spcBef>
                <a:spcPts val="0"/>
              </a:spcBef>
              <a:spcAft>
                <a:spcPts val="0"/>
              </a:spcAft>
              <a:buSzPts val="5200"/>
              <a:buNone/>
              <a:defRPr sz="50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579" name="Google Shape;10;p2"/>
          <p:cNvSpPr txBox="1">
            <a:spLocks noGrp="1"/>
          </p:cNvSpPr>
          <p:nvPr>
            <p:ph type="subTitle" idx="1"/>
          </p:nvPr>
        </p:nvSpPr>
        <p:spPr>
          <a:xfrm>
            <a:off x="715100" y="3135908"/>
            <a:ext cx="4487400" cy="429600"/>
          </a:xfrm>
          <a:prstGeom prst="rect"/>
        </p:spPr>
        <p:txBody>
          <a:bodyPr anchor="t" anchorCtr="0" bIns="91425" lIns="91425" rIns="91425" spcFirstLastPara="1" tIns="91425" wrap="square">
            <a:noAutofit/>
          </a:bodyPr>
          <a:lstStyle>
            <a:lvl1pPr lvl="0">
              <a:lnSpc>
                <a:spcPct val="100000"/>
              </a:lnSpc>
              <a:spcBef>
                <a:spcPts val="0"/>
              </a:spcBef>
              <a:spcAft>
                <a:spcPts val="0"/>
              </a:spcAft>
              <a:buSzPts val="1200"/>
              <a:buNone/>
              <a:defRPr sz="1600"/>
            </a:lvl1pPr>
            <a:lvl2pPr algn="ctr" lvl="1">
              <a:lnSpc>
                <a:spcPct val="100000"/>
              </a:lnSpc>
              <a:spcBef>
                <a:spcPts val="0"/>
              </a:spcBef>
              <a:spcAft>
                <a:spcPts val="0"/>
              </a:spcAft>
              <a:buSzPts val="1800"/>
              <a:buNone/>
              <a:defRPr sz="1800"/>
            </a:lvl2pPr>
            <a:lvl3pPr algn="ctr" lvl="2">
              <a:lnSpc>
                <a:spcPct val="100000"/>
              </a:lnSpc>
              <a:spcBef>
                <a:spcPts val="0"/>
              </a:spcBef>
              <a:spcAft>
                <a:spcPts val="0"/>
              </a:spcAft>
              <a:buSzPts val="1800"/>
              <a:buNone/>
              <a:defRPr sz="1800"/>
            </a:lvl3pPr>
            <a:lvl4pPr algn="ctr" lvl="3">
              <a:lnSpc>
                <a:spcPct val="100000"/>
              </a:lnSpc>
              <a:spcBef>
                <a:spcPts val="0"/>
              </a:spcBef>
              <a:spcAft>
                <a:spcPts val="0"/>
              </a:spcAft>
              <a:buSzPts val="1800"/>
              <a:buNone/>
              <a:defRPr sz="1800"/>
            </a:lvl4pPr>
            <a:lvl5pPr algn="ctr" lvl="4">
              <a:lnSpc>
                <a:spcPct val="100000"/>
              </a:lnSpc>
              <a:spcBef>
                <a:spcPts val="0"/>
              </a:spcBef>
              <a:spcAft>
                <a:spcPts val="0"/>
              </a:spcAft>
              <a:buSzPts val="1800"/>
              <a:buNone/>
              <a:defRPr sz="1800"/>
            </a:lvl5pPr>
            <a:lvl6pPr algn="ctr" lvl="5">
              <a:lnSpc>
                <a:spcPct val="100000"/>
              </a:lnSpc>
              <a:spcBef>
                <a:spcPts val="0"/>
              </a:spcBef>
              <a:spcAft>
                <a:spcPts val="0"/>
              </a:spcAft>
              <a:buSzPts val="1800"/>
              <a:buNone/>
              <a:defRPr sz="1800"/>
            </a:lvl6pPr>
            <a:lvl7pPr algn="ctr" lvl="6">
              <a:lnSpc>
                <a:spcPct val="100000"/>
              </a:lnSpc>
              <a:spcBef>
                <a:spcPts val="0"/>
              </a:spcBef>
              <a:spcAft>
                <a:spcPts val="0"/>
              </a:spcAft>
              <a:buSzPts val="1800"/>
              <a:buNone/>
              <a:defRPr sz="1800"/>
            </a:lvl7pPr>
            <a:lvl8pPr algn="ctr" lvl="7">
              <a:lnSpc>
                <a:spcPct val="100000"/>
              </a:lnSpc>
              <a:spcBef>
                <a:spcPts val="0"/>
              </a:spcBef>
              <a:spcAft>
                <a:spcPts val="0"/>
              </a:spcAft>
              <a:buSzPts val="1800"/>
              <a:buNone/>
              <a:defRPr sz="1800"/>
            </a:lvl8pPr>
            <a:lvl9pPr algn="ctr" lvl="8">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1" name="Shape 36"/>
        <p:cNvGrpSpPr/>
        <p:nvPr/>
      </p:nvGrpSpPr>
      <p:grpSpPr>
        <a:xfrm>
          <a:off x="0" y="0"/>
          <a:ext cx="0" cy="0"/>
          <a:chOff x="0" y="0"/>
          <a:chExt cx="0" cy="0"/>
        </a:xfrm>
      </p:grpSpPr>
      <p:sp>
        <p:nvSpPr>
          <p:cNvPr id="1048706" name="Google Shape;37;p11"/>
          <p:cNvSpPr txBox="1">
            <a:spLocks noGrp="1"/>
          </p:cNvSpPr>
          <p:nvPr>
            <p:ph type="title" hasCustomPrompt="1"/>
          </p:nvPr>
        </p:nvSpPr>
        <p:spPr>
          <a:xfrm>
            <a:off x="1284000" y="1558475"/>
            <a:ext cx="6576000" cy="1511100"/>
          </a:xfrm>
          <a:prstGeom prst="rect"/>
        </p:spPr>
        <p:txBody>
          <a:bodyPr anchor="b" anchorCtr="0" bIns="91425" lIns="91425" rIns="91425" spcFirstLastPara="1" tIns="91425" wrap="square">
            <a:noAutofit/>
          </a:bodyPr>
          <a:lstStyle>
            <a:lvl1pPr algn="ctr" lvl="0">
              <a:spcBef>
                <a:spcPts val="0"/>
              </a:spcBef>
              <a:spcAft>
                <a:spcPts val="0"/>
              </a:spcAft>
              <a:buSzPts val="9600"/>
              <a:buNone/>
              <a:defRPr sz="9600"/>
            </a:lvl1pPr>
            <a:lvl2pPr algn="ctr" lvl="1">
              <a:spcBef>
                <a:spcPts val="0"/>
              </a:spcBef>
              <a:spcAft>
                <a:spcPts val="0"/>
              </a:spcAft>
              <a:buSzPts val="9600"/>
              <a:buNone/>
              <a:defRPr sz="9600"/>
            </a:lvl2pPr>
            <a:lvl3pPr algn="ctr" lvl="2">
              <a:spcBef>
                <a:spcPts val="0"/>
              </a:spcBef>
              <a:spcAft>
                <a:spcPts val="0"/>
              </a:spcAft>
              <a:buSzPts val="9600"/>
              <a:buNone/>
              <a:defRPr sz="9600"/>
            </a:lvl3pPr>
            <a:lvl4pPr algn="ctr" lvl="3">
              <a:spcBef>
                <a:spcPts val="0"/>
              </a:spcBef>
              <a:spcAft>
                <a:spcPts val="0"/>
              </a:spcAft>
              <a:buSzPts val="9600"/>
              <a:buNone/>
              <a:defRPr sz="9600"/>
            </a:lvl4pPr>
            <a:lvl5pPr algn="ctr" lvl="4">
              <a:spcBef>
                <a:spcPts val="0"/>
              </a:spcBef>
              <a:spcAft>
                <a:spcPts val="0"/>
              </a:spcAft>
              <a:buSzPts val="9600"/>
              <a:buNone/>
              <a:defRPr sz="9600"/>
            </a:lvl5pPr>
            <a:lvl6pPr algn="ctr" lvl="5">
              <a:spcBef>
                <a:spcPts val="0"/>
              </a:spcBef>
              <a:spcAft>
                <a:spcPts val="0"/>
              </a:spcAft>
              <a:buSzPts val="9600"/>
              <a:buNone/>
              <a:defRPr sz="9600"/>
            </a:lvl6pPr>
            <a:lvl7pPr algn="ctr" lvl="6">
              <a:spcBef>
                <a:spcPts val="0"/>
              </a:spcBef>
              <a:spcAft>
                <a:spcPts val="0"/>
              </a:spcAft>
              <a:buSzPts val="9600"/>
              <a:buNone/>
              <a:defRPr sz="9600"/>
            </a:lvl7pPr>
            <a:lvl8pPr algn="ctr" lvl="7">
              <a:spcBef>
                <a:spcPts val="0"/>
              </a:spcBef>
              <a:spcAft>
                <a:spcPts val="0"/>
              </a:spcAft>
              <a:buSzPts val="9600"/>
              <a:buNone/>
              <a:defRPr sz="9600"/>
            </a:lvl8pPr>
            <a:lvl9pPr algn="ctr" lvl="8">
              <a:spcBef>
                <a:spcPts val="0"/>
              </a:spcBef>
              <a:spcAft>
                <a:spcPts val="0"/>
              </a:spcAft>
              <a:buSzPts val="9600"/>
              <a:buNone/>
              <a:defRPr sz="9600"/>
            </a:lvl9pPr>
          </a:lstStyle>
          <a:p>
            <a:r>
              <a:t>xx%</a:t>
            </a:r>
          </a:p>
        </p:txBody>
      </p:sp>
      <p:sp>
        <p:nvSpPr>
          <p:cNvPr id="1048707" name="Google Shape;38;p11"/>
          <p:cNvSpPr txBox="1">
            <a:spLocks noGrp="1"/>
          </p:cNvSpPr>
          <p:nvPr>
            <p:ph type="subTitle" idx="1"/>
          </p:nvPr>
        </p:nvSpPr>
        <p:spPr>
          <a:xfrm>
            <a:off x="1284000" y="3069625"/>
            <a:ext cx="6576000" cy="713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600"/>
              <a:buNone/>
              <a:defRPr sz="1600"/>
            </a:lvl1pPr>
            <a:lvl2pPr algn="ctr" lvl="1" rtl="0">
              <a:lnSpc>
                <a:spcPct val="100000"/>
              </a:lnSpc>
              <a:spcBef>
                <a:spcPts val="0"/>
              </a:spcBef>
              <a:spcAft>
                <a:spcPts val="0"/>
              </a:spcAft>
              <a:buSzPts val="1600"/>
              <a:buNone/>
              <a:defRPr sz="1600"/>
            </a:lvl2pPr>
            <a:lvl3pPr algn="ctr" lvl="2" rtl="0">
              <a:lnSpc>
                <a:spcPct val="100000"/>
              </a:lnSpc>
              <a:spcBef>
                <a:spcPts val="0"/>
              </a:spcBef>
              <a:spcAft>
                <a:spcPts val="0"/>
              </a:spcAft>
              <a:buSzPts val="1600"/>
              <a:buNone/>
              <a:defRPr sz="1600"/>
            </a:lvl3pPr>
            <a:lvl4pPr algn="ctr" lvl="3" rtl="0">
              <a:lnSpc>
                <a:spcPct val="100000"/>
              </a:lnSpc>
              <a:spcBef>
                <a:spcPts val="0"/>
              </a:spcBef>
              <a:spcAft>
                <a:spcPts val="0"/>
              </a:spcAft>
              <a:buSzPts val="1600"/>
              <a:buNone/>
              <a:defRPr sz="1600"/>
            </a:lvl4pPr>
            <a:lvl5pPr algn="ctr" lvl="4" rtl="0">
              <a:lnSpc>
                <a:spcPct val="100000"/>
              </a:lnSpc>
              <a:spcBef>
                <a:spcPts val="0"/>
              </a:spcBef>
              <a:spcAft>
                <a:spcPts val="0"/>
              </a:spcAft>
              <a:buSzPts val="1600"/>
              <a:buNone/>
              <a:defRPr sz="1600"/>
            </a:lvl5pPr>
            <a:lvl6pPr algn="ctr" lvl="5" rtl="0">
              <a:lnSpc>
                <a:spcPct val="100000"/>
              </a:lnSpc>
              <a:spcBef>
                <a:spcPts val="0"/>
              </a:spcBef>
              <a:spcAft>
                <a:spcPts val="0"/>
              </a:spcAft>
              <a:buSzPts val="1600"/>
              <a:buNone/>
              <a:defRPr sz="1600"/>
            </a:lvl6pPr>
            <a:lvl7pPr algn="ctr" lvl="6" rtl="0">
              <a:lnSpc>
                <a:spcPct val="100000"/>
              </a:lnSpc>
              <a:spcBef>
                <a:spcPts val="0"/>
              </a:spcBef>
              <a:spcAft>
                <a:spcPts val="0"/>
              </a:spcAft>
              <a:buSzPts val="1600"/>
              <a:buNone/>
              <a:defRPr sz="1600"/>
            </a:lvl7pPr>
            <a:lvl8pPr algn="ctr" lvl="7" rtl="0">
              <a:lnSpc>
                <a:spcPct val="100000"/>
              </a:lnSpc>
              <a:spcBef>
                <a:spcPts val="0"/>
              </a:spcBef>
              <a:spcAft>
                <a:spcPts val="0"/>
              </a:spcAft>
              <a:buSzPts val="1600"/>
              <a:buNone/>
              <a:defRPr sz="1600"/>
            </a:lvl8pPr>
            <a:lvl9pPr algn="ct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8"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78" name="Shape 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9" name="Shape 11"/>
        <p:cNvGrpSpPr/>
        <p:nvPr/>
      </p:nvGrpSpPr>
      <p:grpSpPr>
        <a:xfrm>
          <a:off x="0" y="0"/>
          <a:ext cx="0" cy="0"/>
          <a:chOff x="0" y="0"/>
          <a:chExt cx="0" cy="0"/>
        </a:xfrm>
      </p:grpSpPr>
      <p:sp>
        <p:nvSpPr>
          <p:cNvPr id="1048702" name="Google Shape;12;p3"/>
          <p:cNvSpPr txBox="1">
            <a:spLocks noGrp="1"/>
          </p:cNvSpPr>
          <p:nvPr>
            <p:ph type="title"/>
          </p:nvPr>
        </p:nvSpPr>
        <p:spPr>
          <a:xfrm>
            <a:off x="720000" y="2179625"/>
            <a:ext cx="7704000" cy="841800"/>
          </a:xfrm>
          <a:prstGeom prst="rect"/>
        </p:spPr>
        <p:txBody>
          <a:bodyPr anchor="b" anchorCtr="0" bIns="91425" lIns="91425" rIns="91425" spcFirstLastPara="1" tIns="91425" wrap="square">
            <a:noAutofit/>
          </a:bodyPr>
          <a:lstStyle>
            <a:lvl1pPr algn="ctr" lvl="0">
              <a:spcBef>
                <a:spcPts val="0"/>
              </a:spcBef>
              <a:spcAft>
                <a:spcPts val="0"/>
              </a:spcAft>
              <a:buSzPts val="3600"/>
              <a:buNone/>
              <a:defRPr sz="3600"/>
            </a:lvl1pPr>
            <a:lvl2pPr algn="ctr" lvl="1">
              <a:spcBef>
                <a:spcPts val="0"/>
              </a:spcBef>
              <a:spcAft>
                <a:spcPts val="0"/>
              </a:spcAft>
              <a:buSzPts val="3600"/>
              <a:buNone/>
              <a:defRPr sz="3600"/>
            </a:lvl2pPr>
            <a:lvl3pPr algn="ctr" lvl="2">
              <a:spcBef>
                <a:spcPts val="0"/>
              </a:spcBef>
              <a:spcAft>
                <a:spcPts val="0"/>
              </a:spcAft>
              <a:buSzPts val="3600"/>
              <a:buNone/>
              <a:defRPr sz="3600"/>
            </a:lvl3pPr>
            <a:lvl4pPr algn="ctr" lvl="3">
              <a:spcBef>
                <a:spcPts val="0"/>
              </a:spcBef>
              <a:spcAft>
                <a:spcPts val="0"/>
              </a:spcAft>
              <a:buSzPts val="3600"/>
              <a:buNone/>
              <a:defRPr sz="3600"/>
            </a:lvl4pPr>
            <a:lvl5pPr algn="ctr" lvl="4">
              <a:spcBef>
                <a:spcPts val="0"/>
              </a:spcBef>
              <a:spcAft>
                <a:spcPts val="0"/>
              </a:spcAft>
              <a:buSzPts val="3600"/>
              <a:buNone/>
              <a:defRPr sz="3600"/>
            </a:lvl5pPr>
            <a:lvl6pPr algn="ctr" lvl="5">
              <a:spcBef>
                <a:spcPts val="0"/>
              </a:spcBef>
              <a:spcAft>
                <a:spcPts val="0"/>
              </a:spcAft>
              <a:buSzPts val="3600"/>
              <a:buNone/>
              <a:defRPr sz="3600"/>
            </a:lvl6pPr>
            <a:lvl7pPr algn="ctr" lvl="6">
              <a:spcBef>
                <a:spcPts val="0"/>
              </a:spcBef>
              <a:spcAft>
                <a:spcPts val="0"/>
              </a:spcAft>
              <a:buSzPts val="3600"/>
              <a:buNone/>
              <a:defRPr sz="3600"/>
            </a:lvl7pPr>
            <a:lvl8pPr algn="ctr" lvl="7">
              <a:spcBef>
                <a:spcPts val="0"/>
              </a:spcBef>
              <a:spcAft>
                <a:spcPts val="0"/>
              </a:spcAft>
              <a:buSzPts val="3600"/>
              <a:buNone/>
              <a:defRPr sz="3600"/>
            </a:lvl8pPr>
            <a:lvl9pPr algn="ctr" lvl="8">
              <a:spcBef>
                <a:spcPts val="0"/>
              </a:spcBef>
              <a:spcAft>
                <a:spcPts val="0"/>
              </a:spcAft>
              <a:buSzPts val="3600"/>
              <a:buNone/>
              <a:defRPr sz="3600"/>
            </a:lvl9pPr>
          </a:lstStyle>
          <a:p/>
        </p:txBody>
      </p:sp>
      <p:sp>
        <p:nvSpPr>
          <p:cNvPr id="1048703" name="Google Shape;13;p3"/>
          <p:cNvSpPr txBox="1">
            <a:spLocks noGrp="1"/>
          </p:cNvSpPr>
          <p:nvPr>
            <p:ph type="title" idx="2" hasCustomPrompt="1"/>
          </p:nvPr>
        </p:nvSpPr>
        <p:spPr>
          <a:xfrm>
            <a:off x="2996550" y="1337825"/>
            <a:ext cx="3150900" cy="841800"/>
          </a:xfrm>
          <a:prstGeom prst="rect"/>
        </p:spPr>
        <p:txBody>
          <a:bodyPr anchor="ctr" anchorCtr="0" bIns="91425" lIns="91425" rIns="91425" spcFirstLastPara="1" tIns="91425" wrap="square">
            <a:noAutofit/>
          </a:bodyPr>
          <a:lstStyle>
            <a:lvl1pPr algn="ctr" lvl="0" rtl="0">
              <a:spcBef>
                <a:spcPts val="0"/>
              </a:spcBef>
              <a:spcAft>
                <a:spcPts val="0"/>
              </a:spcAft>
              <a:buSzPts val="6000"/>
              <a:buNone/>
              <a:defRPr sz="6000"/>
            </a:lvl1pPr>
            <a:lvl2pPr algn="ctr" lvl="1" rtl="0">
              <a:spcBef>
                <a:spcPts val="0"/>
              </a:spcBef>
              <a:spcAft>
                <a:spcPts val="0"/>
              </a:spcAft>
              <a:buSzPts val="6000"/>
              <a:buNone/>
              <a:defRPr sz="6000"/>
            </a:lvl2pPr>
            <a:lvl3pPr algn="ctr" lvl="2" rtl="0">
              <a:spcBef>
                <a:spcPts val="0"/>
              </a:spcBef>
              <a:spcAft>
                <a:spcPts val="0"/>
              </a:spcAft>
              <a:buSzPts val="6000"/>
              <a:buNone/>
              <a:defRPr sz="6000"/>
            </a:lvl3pPr>
            <a:lvl4pPr algn="ctr" lvl="3" rtl="0">
              <a:spcBef>
                <a:spcPts val="0"/>
              </a:spcBef>
              <a:spcAft>
                <a:spcPts val="0"/>
              </a:spcAft>
              <a:buSzPts val="6000"/>
              <a:buNone/>
              <a:defRPr sz="6000"/>
            </a:lvl4pPr>
            <a:lvl5pPr algn="ctr" lvl="4" rtl="0">
              <a:spcBef>
                <a:spcPts val="0"/>
              </a:spcBef>
              <a:spcAft>
                <a:spcPts val="0"/>
              </a:spcAft>
              <a:buSzPts val="6000"/>
              <a:buNone/>
              <a:defRPr sz="6000"/>
            </a:lvl5pPr>
            <a:lvl6pPr algn="ctr" lvl="5" rtl="0">
              <a:spcBef>
                <a:spcPts val="0"/>
              </a:spcBef>
              <a:spcAft>
                <a:spcPts val="0"/>
              </a:spcAft>
              <a:buSzPts val="6000"/>
              <a:buNone/>
              <a:defRPr sz="6000"/>
            </a:lvl6pPr>
            <a:lvl7pPr algn="ctr" lvl="6" rtl="0">
              <a:spcBef>
                <a:spcPts val="0"/>
              </a:spcBef>
              <a:spcAft>
                <a:spcPts val="0"/>
              </a:spcAft>
              <a:buSzPts val="6000"/>
              <a:buNone/>
              <a:defRPr sz="6000"/>
            </a:lvl7pPr>
            <a:lvl8pPr algn="ctr" lvl="7" rtl="0">
              <a:spcBef>
                <a:spcPts val="0"/>
              </a:spcBef>
              <a:spcAft>
                <a:spcPts val="0"/>
              </a:spcAft>
              <a:buSzPts val="6000"/>
              <a:buNone/>
              <a:defRPr sz="6000"/>
            </a:lvl8pPr>
            <a:lvl9pPr algn="ctr" lvl="8" rtl="0">
              <a:spcBef>
                <a:spcPts val="0"/>
              </a:spcBef>
              <a:spcAft>
                <a:spcPts val="0"/>
              </a:spcAft>
              <a:buSzPts val="6000"/>
              <a:buNone/>
              <a:defRPr sz="6000"/>
            </a:lvl9pPr>
          </a:lstStyle>
          <a:p>
            <a:r>
              <a:t>xx%</a:t>
            </a:r>
          </a:p>
        </p:txBody>
      </p:sp>
      <p:sp>
        <p:nvSpPr>
          <p:cNvPr id="1048704" name="Google Shape;14;p3"/>
          <p:cNvSpPr txBox="1">
            <a:spLocks noGrp="1"/>
          </p:cNvSpPr>
          <p:nvPr>
            <p:ph type="subTitle" idx="1"/>
          </p:nvPr>
        </p:nvSpPr>
        <p:spPr>
          <a:xfrm>
            <a:off x="2391925" y="3132175"/>
            <a:ext cx="4360200" cy="713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200"/>
              <a:buNone/>
            </a:lvl1pPr>
            <a:lvl2pPr algn="ctr" lvl="1" rtl="0">
              <a:lnSpc>
                <a:spcPct val="100000"/>
              </a:lnSpc>
              <a:spcBef>
                <a:spcPts val="0"/>
              </a:spcBef>
              <a:spcAft>
                <a:spcPts val="0"/>
              </a:spcAft>
              <a:buSzPts val="1200"/>
              <a:buNone/>
            </a:lvl2pPr>
            <a:lvl3pPr algn="ctr" lvl="2" rtl="0">
              <a:lnSpc>
                <a:spcPct val="100000"/>
              </a:lnSpc>
              <a:spcBef>
                <a:spcPts val="0"/>
              </a:spcBef>
              <a:spcAft>
                <a:spcPts val="0"/>
              </a:spcAft>
              <a:buSzPts val="1200"/>
              <a:buNone/>
            </a:lvl3pPr>
            <a:lvl4pPr algn="ctr" lvl="3" rtl="0">
              <a:lnSpc>
                <a:spcPct val="100000"/>
              </a:lnSpc>
              <a:spcBef>
                <a:spcPts val="0"/>
              </a:spcBef>
              <a:spcAft>
                <a:spcPts val="0"/>
              </a:spcAft>
              <a:buSzPts val="1200"/>
              <a:buNone/>
            </a:lvl4pPr>
            <a:lvl5pPr algn="ctr" lvl="4" rtl="0">
              <a:lnSpc>
                <a:spcPct val="100000"/>
              </a:lnSpc>
              <a:spcBef>
                <a:spcPts val="0"/>
              </a:spcBef>
              <a:spcAft>
                <a:spcPts val="0"/>
              </a:spcAft>
              <a:buSzPts val="1200"/>
              <a:buNone/>
            </a:lvl5pPr>
            <a:lvl6pPr algn="ctr" lvl="5" rtl="0">
              <a:lnSpc>
                <a:spcPct val="100000"/>
              </a:lnSpc>
              <a:spcBef>
                <a:spcPts val="0"/>
              </a:spcBef>
              <a:spcAft>
                <a:spcPts val="0"/>
              </a:spcAft>
              <a:buSzPts val="1200"/>
              <a:buNone/>
            </a:lvl6pPr>
            <a:lvl7pPr algn="ctr" lvl="6" rtl="0">
              <a:lnSpc>
                <a:spcPct val="100000"/>
              </a:lnSpc>
              <a:spcBef>
                <a:spcPts val="0"/>
              </a:spcBef>
              <a:spcAft>
                <a:spcPts val="0"/>
              </a:spcAft>
              <a:buSzPts val="1200"/>
              <a:buNone/>
            </a:lvl7pPr>
            <a:lvl8pPr algn="ctr" lvl="7" rtl="0">
              <a:lnSpc>
                <a:spcPct val="100000"/>
              </a:lnSpc>
              <a:spcBef>
                <a:spcPts val="0"/>
              </a:spcBef>
              <a:spcAft>
                <a:spcPts val="0"/>
              </a:spcAft>
              <a:buSzPts val="1200"/>
              <a:buNone/>
            </a:lvl8pPr>
            <a:lvl9pPr algn="ctr" lvl="8" rtl="0">
              <a:lnSpc>
                <a:spcPct val="100000"/>
              </a:lnSpc>
              <a:spcBef>
                <a:spcPts val="0"/>
              </a:spcBef>
              <a:spcAft>
                <a:spcPts val="0"/>
              </a:spcAft>
              <a:buSzPts val="12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4" name="Shape 15"/>
        <p:cNvGrpSpPr/>
        <p:nvPr/>
      </p:nvGrpSpPr>
      <p:grpSpPr>
        <a:xfrm>
          <a:off x="0" y="0"/>
          <a:ext cx="0" cy="0"/>
          <a:chOff x="0" y="0"/>
          <a:chExt cx="0" cy="0"/>
        </a:xfrm>
      </p:grpSpPr>
      <p:sp>
        <p:nvSpPr>
          <p:cNvPr id="1048584" name="Google Shape;16;p4"/>
          <p:cNvSpPr txBox="1">
            <a:spLocks noGrp="1"/>
          </p:cNvSpPr>
          <p:nvPr>
            <p:ph type="body" idx="1"/>
          </p:nvPr>
        </p:nvSpPr>
        <p:spPr>
          <a:xfrm>
            <a:off x="720000" y="1152475"/>
            <a:ext cx="7704000" cy="3416400"/>
          </a:xfrm>
          <a:prstGeom prst="rect"/>
        </p:spPr>
        <p:txBody>
          <a:bodyPr anchor="t" anchorCtr="0" bIns="91425" lIns="91425" rIns="91425" spcFirstLastPara="1" tIns="91425" wrap="square">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1048585" name="Google Shape;17;p4"/>
          <p:cNvSpPr txBox="1">
            <a:spLocks noGrp="1"/>
          </p:cNvSpPr>
          <p:nvPr>
            <p:ph type="title"/>
          </p:nvPr>
        </p:nvSpPr>
        <p:spPr>
          <a:xfrm>
            <a:off x="452550" y="411475"/>
            <a:ext cx="8238900" cy="561600"/>
          </a:xfrm>
          <a:prstGeom prst="rect"/>
          <a:ln>
            <a:noFill/>
          </a:ln>
        </p:spPr>
        <p:txBody>
          <a:bodyPr anchor="t" anchorCtr="0" bIns="91425" lIns="91425" rIns="91425" spcFirstLastPara="1" tIns="91425" wrap="square">
            <a:noAutofit/>
          </a:bodyPr>
          <a:lstStyle>
            <a:lvl1pPr algn="ctr" lvl="0" rtl="0">
              <a:spcBef>
                <a:spcPts val="0"/>
              </a:spcBef>
              <a:spcAft>
                <a:spcPts val="0"/>
              </a:spcAft>
              <a:buClr>
                <a:schemeClr val="dk1"/>
              </a:buClr>
              <a:buSzPts val="2400"/>
              <a:buFont typeface="Fira Sans Extra Condensed"/>
              <a:buNone/>
              <a:defRPr b="1" sz="2400">
                <a:solidFill>
                  <a:schemeClr val="dk1"/>
                </a:solidFill>
              </a:defRPr>
            </a:lvl1pPr>
            <a:lvl2pPr algn="ctr" lvl="1"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algn="ctr" lvl="2"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algn="ctr" lvl="3"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algn="ctr" lvl="4"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algn="ctr" lvl="5"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algn="ctr" lvl="6"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algn="ctr" lvl="7"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algn="ctr" lvl="8"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02" name="Shape 18"/>
        <p:cNvGrpSpPr/>
        <p:nvPr/>
      </p:nvGrpSpPr>
      <p:grpSpPr>
        <a:xfrm>
          <a:off x="0" y="0"/>
          <a:ext cx="0" cy="0"/>
          <a:chOff x="0" y="0"/>
          <a:chExt cx="0" cy="0"/>
        </a:xfrm>
      </p:grpSpPr>
      <p:sp>
        <p:nvSpPr>
          <p:cNvPr id="1048708" name="Google Shape;19;p5"/>
          <p:cNvSpPr txBox="1">
            <a:spLocks noGrp="1"/>
          </p:cNvSpPr>
          <p:nvPr>
            <p:ph type="subTitle" idx="1"/>
          </p:nvPr>
        </p:nvSpPr>
        <p:spPr>
          <a:xfrm>
            <a:off x="1181425" y="2303125"/>
            <a:ext cx="2907600" cy="713400"/>
          </a:xfrm>
          <a:prstGeom prst="rect"/>
        </p:spPr>
        <p:txBody>
          <a:bodyPr anchor="b" anchorCtr="0" bIns="91425" lIns="91425" rIns="91425" spcFirstLastPara="1" tIns="91425" wrap="square">
            <a:noAutofit/>
          </a:bodyPr>
          <a:lstStyle>
            <a:lvl1pPr algn="ctr" lv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algn="ctr" lvl="1">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algn="ctr" lvl="2">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algn="ctr" lvl="3">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algn="ctr" lvl="4">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algn="ctr" lvl="5">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algn="ctr" lvl="6">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algn="ctr" lvl="7">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algn="ctr" lvl="8">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1048709" name="Google Shape;20;p5"/>
          <p:cNvSpPr txBox="1">
            <a:spLocks noGrp="1"/>
          </p:cNvSpPr>
          <p:nvPr>
            <p:ph type="subTitle" idx="2"/>
          </p:nvPr>
        </p:nvSpPr>
        <p:spPr>
          <a:xfrm>
            <a:off x="4836300" y="2303125"/>
            <a:ext cx="2907600" cy="713400"/>
          </a:xfrm>
          <a:prstGeom prst="rect"/>
        </p:spPr>
        <p:txBody>
          <a:bodyPr anchor="b" anchorCtr="0" bIns="91425" lIns="91425" rIns="91425" spcFirstLastPara="1" tIns="91425" wrap="square">
            <a:noAutofit/>
          </a:bodyPr>
          <a:lstStyle>
            <a:lvl1pPr algn="ctr" lvl="0"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algn="ctr" lvl="1"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algn="ctr" lvl="2"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algn="ctr" lvl="3"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algn="ctr" lvl="4"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algn="ctr" lvl="5"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algn="ctr" lvl="6"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algn="ctr" lvl="7"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algn="ctr" lvl="8" rtl="0">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1048710" name="Google Shape;21;p5"/>
          <p:cNvSpPr txBox="1">
            <a:spLocks noGrp="1"/>
          </p:cNvSpPr>
          <p:nvPr>
            <p:ph type="subTitle" idx="3"/>
          </p:nvPr>
        </p:nvSpPr>
        <p:spPr>
          <a:xfrm>
            <a:off x="1181425" y="2917150"/>
            <a:ext cx="2907600" cy="713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200"/>
              <a:buNone/>
            </a:lvl1pPr>
            <a:lvl2pPr algn="ctr" lvl="1" rtl="0">
              <a:lnSpc>
                <a:spcPct val="100000"/>
              </a:lnSpc>
              <a:spcBef>
                <a:spcPts val="0"/>
              </a:spcBef>
              <a:spcAft>
                <a:spcPts val="0"/>
              </a:spcAft>
              <a:buSzPts val="1200"/>
              <a:buNone/>
            </a:lvl2pPr>
            <a:lvl3pPr algn="ctr" lvl="2" rtl="0">
              <a:lnSpc>
                <a:spcPct val="100000"/>
              </a:lnSpc>
              <a:spcBef>
                <a:spcPts val="0"/>
              </a:spcBef>
              <a:spcAft>
                <a:spcPts val="0"/>
              </a:spcAft>
              <a:buSzPts val="1200"/>
              <a:buNone/>
            </a:lvl3pPr>
            <a:lvl4pPr algn="ctr" lvl="3" rtl="0">
              <a:lnSpc>
                <a:spcPct val="100000"/>
              </a:lnSpc>
              <a:spcBef>
                <a:spcPts val="0"/>
              </a:spcBef>
              <a:spcAft>
                <a:spcPts val="0"/>
              </a:spcAft>
              <a:buSzPts val="1200"/>
              <a:buNone/>
            </a:lvl4pPr>
            <a:lvl5pPr algn="ctr" lvl="4" rtl="0">
              <a:lnSpc>
                <a:spcPct val="100000"/>
              </a:lnSpc>
              <a:spcBef>
                <a:spcPts val="0"/>
              </a:spcBef>
              <a:spcAft>
                <a:spcPts val="0"/>
              </a:spcAft>
              <a:buSzPts val="1200"/>
              <a:buNone/>
            </a:lvl5pPr>
            <a:lvl6pPr algn="ctr" lvl="5" rtl="0">
              <a:lnSpc>
                <a:spcPct val="100000"/>
              </a:lnSpc>
              <a:spcBef>
                <a:spcPts val="0"/>
              </a:spcBef>
              <a:spcAft>
                <a:spcPts val="0"/>
              </a:spcAft>
              <a:buSzPts val="1200"/>
              <a:buNone/>
            </a:lvl6pPr>
            <a:lvl7pPr algn="ctr" lvl="6" rtl="0">
              <a:lnSpc>
                <a:spcPct val="100000"/>
              </a:lnSpc>
              <a:spcBef>
                <a:spcPts val="0"/>
              </a:spcBef>
              <a:spcAft>
                <a:spcPts val="0"/>
              </a:spcAft>
              <a:buSzPts val="1200"/>
              <a:buNone/>
            </a:lvl7pPr>
            <a:lvl8pPr algn="ctr" lvl="7" rtl="0">
              <a:lnSpc>
                <a:spcPct val="100000"/>
              </a:lnSpc>
              <a:spcBef>
                <a:spcPts val="0"/>
              </a:spcBef>
              <a:spcAft>
                <a:spcPts val="0"/>
              </a:spcAft>
              <a:buSzPts val="1200"/>
              <a:buNone/>
            </a:lvl8pPr>
            <a:lvl9pPr algn="ctr" lvl="8" rtl="0">
              <a:lnSpc>
                <a:spcPct val="100000"/>
              </a:lnSpc>
              <a:spcBef>
                <a:spcPts val="0"/>
              </a:spcBef>
              <a:spcAft>
                <a:spcPts val="0"/>
              </a:spcAft>
              <a:buSzPts val="1200"/>
              <a:buNone/>
            </a:lvl9pPr>
          </a:lstStyle>
          <a:p/>
        </p:txBody>
      </p:sp>
      <p:sp>
        <p:nvSpPr>
          <p:cNvPr id="1048711" name="Google Shape;22;p5"/>
          <p:cNvSpPr txBox="1">
            <a:spLocks noGrp="1"/>
          </p:cNvSpPr>
          <p:nvPr>
            <p:ph type="subTitle" idx="4"/>
          </p:nvPr>
        </p:nvSpPr>
        <p:spPr>
          <a:xfrm>
            <a:off x="4836300" y="2917150"/>
            <a:ext cx="2907600" cy="713400"/>
          </a:xfrm>
          <a:prstGeom prst="rect"/>
        </p:spPr>
        <p:txBody>
          <a:bodyPr anchor="t" anchorCtr="0" bIns="91425" lIns="91425" rIns="91425" spcFirstLastPara="1" tIns="91425" wrap="square">
            <a:noAutofit/>
          </a:bodyPr>
          <a:lstStyle>
            <a:lvl1pPr algn="ctr" lvl="0" rtl="0">
              <a:lnSpc>
                <a:spcPct val="100000"/>
              </a:lnSpc>
              <a:spcBef>
                <a:spcPts val="0"/>
              </a:spcBef>
              <a:spcAft>
                <a:spcPts val="0"/>
              </a:spcAft>
              <a:buSzPts val="1200"/>
              <a:buNone/>
            </a:lvl1pPr>
            <a:lvl2pPr algn="ctr" lvl="1" rtl="0">
              <a:lnSpc>
                <a:spcPct val="100000"/>
              </a:lnSpc>
              <a:spcBef>
                <a:spcPts val="0"/>
              </a:spcBef>
              <a:spcAft>
                <a:spcPts val="0"/>
              </a:spcAft>
              <a:buSzPts val="1200"/>
              <a:buNone/>
            </a:lvl2pPr>
            <a:lvl3pPr algn="ctr" lvl="2" rtl="0">
              <a:lnSpc>
                <a:spcPct val="100000"/>
              </a:lnSpc>
              <a:spcBef>
                <a:spcPts val="0"/>
              </a:spcBef>
              <a:spcAft>
                <a:spcPts val="0"/>
              </a:spcAft>
              <a:buSzPts val="1200"/>
              <a:buNone/>
            </a:lvl3pPr>
            <a:lvl4pPr algn="ctr" lvl="3" rtl="0">
              <a:lnSpc>
                <a:spcPct val="100000"/>
              </a:lnSpc>
              <a:spcBef>
                <a:spcPts val="0"/>
              </a:spcBef>
              <a:spcAft>
                <a:spcPts val="0"/>
              </a:spcAft>
              <a:buSzPts val="1200"/>
              <a:buNone/>
            </a:lvl4pPr>
            <a:lvl5pPr algn="ctr" lvl="4" rtl="0">
              <a:lnSpc>
                <a:spcPct val="100000"/>
              </a:lnSpc>
              <a:spcBef>
                <a:spcPts val="0"/>
              </a:spcBef>
              <a:spcAft>
                <a:spcPts val="0"/>
              </a:spcAft>
              <a:buSzPts val="1200"/>
              <a:buNone/>
            </a:lvl5pPr>
            <a:lvl6pPr algn="ctr" lvl="5" rtl="0">
              <a:lnSpc>
                <a:spcPct val="100000"/>
              </a:lnSpc>
              <a:spcBef>
                <a:spcPts val="0"/>
              </a:spcBef>
              <a:spcAft>
                <a:spcPts val="0"/>
              </a:spcAft>
              <a:buSzPts val="1200"/>
              <a:buNone/>
            </a:lvl6pPr>
            <a:lvl7pPr algn="ctr" lvl="6" rtl="0">
              <a:lnSpc>
                <a:spcPct val="100000"/>
              </a:lnSpc>
              <a:spcBef>
                <a:spcPts val="0"/>
              </a:spcBef>
              <a:spcAft>
                <a:spcPts val="0"/>
              </a:spcAft>
              <a:buSzPts val="1200"/>
              <a:buNone/>
            </a:lvl7pPr>
            <a:lvl8pPr algn="ctr" lvl="7" rtl="0">
              <a:lnSpc>
                <a:spcPct val="100000"/>
              </a:lnSpc>
              <a:spcBef>
                <a:spcPts val="0"/>
              </a:spcBef>
              <a:spcAft>
                <a:spcPts val="0"/>
              </a:spcAft>
              <a:buSzPts val="1200"/>
              <a:buNone/>
            </a:lvl8pPr>
            <a:lvl9pPr algn="ctr" lvl="8" rtl="0">
              <a:lnSpc>
                <a:spcPct val="100000"/>
              </a:lnSpc>
              <a:spcBef>
                <a:spcPts val="0"/>
              </a:spcBef>
              <a:spcAft>
                <a:spcPts val="0"/>
              </a:spcAft>
              <a:buSzPts val="1200"/>
              <a:buNone/>
            </a:lvl9pPr>
          </a:lstStyle>
          <a:p/>
        </p:txBody>
      </p:sp>
      <p:sp>
        <p:nvSpPr>
          <p:cNvPr id="1048712" name="Google Shape;23;p5"/>
          <p:cNvSpPr txBox="1">
            <a:spLocks noGrp="1"/>
          </p:cNvSpPr>
          <p:nvPr>
            <p:ph type="title"/>
          </p:nvPr>
        </p:nvSpPr>
        <p:spPr>
          <a:xfrm>
            <a:off x="452550" y="411475"/>
            <a:ext cx="8238900" cy="561600"/>
          </a:xfrm>
          <a:prstGeom prst="rect"/>
          <a:ln>
            <a:noFill/>
          </a:ln>
        </p:spPr>
        <p:txBody>
          <a:bodyPr anchor="t" anchorCtr="0" bIns="91425" lIns="91425" rIns="91425" spcFirstLastPara="1" tIns="91425" wrap="square">
            <a:noAutofit/>
          </a:bodyPr>
          <a:lstStyle>
            <a:lvl1pPr algn="ctr" lvl="0" rtl="0">
              <a:spcBef>
                <a:spcPts val="0"/>
              </a:spcBef>
              <a:spcAft>
                <a:spcPts val="0"/>
              </a:spcAft>
              <a:buClr>
                <a:schemeClr val="dk1"/>
              </a:buClr>
              <a:buSzPts val="2400"/>
              <a:buFont typeface="Fira Sans Extra Condensed"/>
              <a:buNone/>
              <a:defRPr b="1" sz="2400">
                <a:solidFill>
                  <a:schemeClr val="dk1"/>
                </a:solidFill>
              </a:defRPr>
            </a:lvl1pPr>
            <a:lvl2pPr algn="ctr" lvl="1"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algn="ctr" lvl="2"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algn="ctr" lvl="3"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algn="ctr" lvl="4"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algn="ctr" lvl="5"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algn="ctr" lvl="6"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algn="ctr" lvl="7"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algn="ctr" lvl="8"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38" name="Shape 24"/>
        <p:cNvGrpSpPr/>
        <p:nvPr/>
      </p:nvGrpSpPr>
      <p:grpSpPr>
        <a:xfrm>
          <a:off x="0" y="0"/>
          <a:ext cx="0" cy="0"/>
          <a:chOff x="0" y="0"/>
          <a:chExt cx="0" cy="0"/>
        </a:xfrm>
      </p:grpSpPr>
      <p:sp>
        <p:nvSpPr>
          <p:cNvPr id="1048590" name="Google Shape;25;p6"/>
          <p:cNvSpPr txBox="1">
            <a:spLocks noGrp="1"/>
          </p:cNvSpPr>
          <p:nvPr>
            <p:ph type="title"/>
          </p:nvPr>
        </p:nvSpPr>
        <p:spPr>
          <a:xfrm>
            <a:off x="452550" y="411475"/>
            <a:ext cx="8238900" cy="561600"/>
          </a:xfrm>
          <a:prstGeom prst="rect"/>
          <a:ln>
            <a:noFill/>
          </a:ln>
        </p:spPr>
        <p:txBody>
          <a:bodyPr anchor="t" anchorCtr="0" bIns="91425" lIns="91425" rIns="91425" spcFirstLastPara="1" tIns="91425" wrap="square">
            <a:noAutofit/>
          </a:bodyPr>
          <a:lstStyle>
            <a:lvl1pPr algn="ctr" lvl="0" rtl="0">
              <a:spcBef>
                <a:spcPts val="0"/>
              </a:spcBef>
              <a:spcAft>
                <a:spcPts val="0"/>
              </a:spcAft>
              <a:buClr>
                <a:schemeClr val="dk1"/>
              </a:buClr>
              <a:buSzPts val="2400"/>
              <a:buFont typeface="Fira Sans Extra Condensed"/>
              <a:buNone/>
              <a:defRPr b="1" sz="2400">
                <a:solidFill>
                  <a:schemeClr val="dk1"/>
                </a:solidFill>
              </a:defRPr>
            </a:lvl1pPr>
            <a:lvl2pPr algn="ctr" lvl="1"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algn="ctr" lvl="2"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algn="ctr" lvl="3"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algn="ctr" lvl="4"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algn="ctr" lvl="5"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algn="ctr" lvl="6"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algn="ctr" lvl="7"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algn="ctr" lvl="8"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97" name="Shape 26"/>
        <p:cNvGrpSpPr/>
        <p:nvPr/>
      </p:nvGrpSpPr>
      <p:grpSpPr>
        <a:xfrm>
          <a:off x="0" y="0"/>
          <a:ext cx="0" cy="0"/>
          <a:chOff x="0" y="0"/>
          <a:chExt cx="0" cy="0"/>
        </a:xfrm>
      </p:grpSpPr>
      <p:sp>
        <p:nvSpPr>
          <p:cNvPr id="1048700" name="Google Shape;27;p7"/>
          <p:cNvSpPr txBox="1">
            <a:spLocks noGrp="1"/>
          </p:cNvSpPr>
          <p:nvPr>
            <p:ph type="body" idx="1"/>
          </p:nvPr>
        </p:nvSpPr>
        <p:spPr>
          <a:xfrm>
            <a:off x="720000" y="1152475"/>
            <a:ext cx="3322200" cy="3416400"/>
          </a:xfrm>
          <a:prstGeom prst="rect"/>
        </p:spPr>
        <p:txBody>
          <a:bodyPr anchor="t" anchorCtr="0" bIns="91425" lIns="91425" rIns="91425" spcFirstLastPara="1" tIns="91425" wrap="square">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1048701" name="Google Shape;28;p7"/>
          <p:cNvSpPr txBox="1">
            <a:spLocks noGrp="1"/>
          </p:cNvSpPr>
          <p:nvPr>
            <p:ph type="title"/>
          </p:nvPr>
        </p:nvSpPr>
        <p:spPr>
          <a:xfrm>
            <a:off x="452550" y="411475"/>
            <a:ext cx="8238900" cy="561600"/>
          </a:xfrm>
          <a:prstGeom prst="rect"/>
          <a:ln>
            <a:noFill/>
          </a:ln>
        </p:spPr>
        <p:txBody>
          <a:bodyPr anchor="t" anchorCtr="0" bIns="91425" lIns="91425" rIns="91425" spcFirstLastPara="1" tIns="91425" wrap="square">
            <a:noAutofit/>
          </a:bodyPr>
          <a:lstStyle>
            <a:lvl1pPr algn="ctr" lvl="0" rtl="0">
              <a:spcBef>
                <a:spcPts val="0"/>
              </a:spcBef>
              <a:spcAft>
                <a:spcPts val="0"/>
              </a:spcAft>
              <a:buClr>
                <a:schemeClr val="dk1"/>
              </a:buClr>
              <a:buSzPts val="2400"/>
              <a:buFont typeface="Fira Sans Extra Condensed"/>
              <a:buNone/>
              <a:defRPr b="1" sz="2400">
                <a:solidFill>
                  <a:schemeClr val="dk1"/>
                </a:solidFill>
              </a:defRPr>
            </a:lvl1pPr>
            <a:lvl2pPr algn="ctr" lvl="1"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algn="ctr" lvl="2"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algn="ctr" lvl="3"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algn="ctr" lvl="4"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algn="ctr" lvl="5"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algn="ctr" lvl="6"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algn="ctr" lvl="7"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algn="ctr" lvl="8" rtl="0">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3" name="Shape 29"/>
        <p:cNvGrpSpPr/>
        <p:nvPr/>
      </p:nvGrpSpPr>
      <p:grpSpPr>
        <a:xfrm>
          <a:off x="0" y="0"/>
          <a:ext cx="0" cy="0"/>
          <a:chOff x="0" y="0"/>
          <a:chExt cx="0" cy="0"/>
        </a:xfrm>
      </p:grpSpPr>
      <p:sp>
        <p:nvSpPr>
          <p:cNvPr id="1048713" name="Google Shape;30;p8"/>
          <p:cNvSpPr txBox="1">
            <a:spLocks noGrp="1"/>
          </p:cNvSpPr>
          <p:nvPr>
            <p:ph type="title"/>
          </p:nvPr>
        </p:nvSpPr>
        <p:spPr>
          <a:xfrm>
            <a:off x="1388100" y="1307100"/>
            <a:ext cx="6367800" cy="2529300"/>
          </a:xfrm>
          <a:prstGeom prst="rect"/>
        </p:spPr>
        <p:txBody>
          <a:bodyPr anchor="ctr" anchorCtr="0" bIns="91425" lIns="91425" rIns="91425" spcFirstLastPara="1" tIns="91425" wrap="square">
            <a:noAutofit/>
          </a:bodyPr>
          <a:lstStyle>
            <a:lvl1pPr algn="ctr" lvl="0">
              <a:spcBef>
                <a:spcPts val="0"/>
              </a:spcBef>
              <a:spcAft>
                <a:spcPts val="0"/>
              </a:spcAft>
              <a:buSzPts val="6000"/>
              <a:buNone/>
              <a:defRPr sz="6000"/>
            </a:lvl1pPr>
            <a:lvl2pPr algn="ctr" lvl="1">
              <a:spcBef>
                <a:spcPts val="0"/>
              </a:spcBef>
              <a:spcAft>
                <a:spcPts val="0"/>
              </a:spcAft>
              <a:buSzPts val="6000"/>
              <a:buNone/>
              <a:defRPr sz="6000"/>
            </a:lvl2pPr>
            <a:lvl3pPr algn="ctr" lvl="2">
              <a:spcBef>
                <a:spcPts val="0"/>
              </a:spcBef>
              <a:spcAft>
                <a:spcPts val="0"/>
              </a:spcAft>
              <a:buSzPts val="6000"/>
              <a:buNone/>
              <a:defRPr sz="6000"/>
            </a:lvl3pPr>
            <a:lvl4pPr algn="ctr" lvl="3">
              <a:spcBef>
                <a:spcPts val="0"/>
              </a:spcBef>
              <a:spcAft>
                <a:spcPts val="0"/>
              </a:spcAft>
              <a:buSzPts val="6000"/>
              <a:buNone/>
              <a:defRPr sz="6000"/>
            </a:lvl4pPr>
            <a:lvl5pPr algn="ctr" lvl="4">
              <a:spcBef>
                <a:spcPts val="0"/>
              </a:spcBef>
              <a:spcAft>
                <a:spcPts val="0"/>
              </a:spcAft>
              <a:buSzPts val="6000"/>
              <a:buNone/>
              <a:defRPr sz="6000"/>
            </a:lvl5pPr>
            <a:lvl6pPr algn="ctr" lvl="5">
              <a:spcBef>
                <a:spcPts val="0"/>
              </a:spcBef>
              <a:spcAft>
                <a:spcPts val="0"/>
              </a:spcAft>
              <a:buSzPts val="6000"/>
              <a:buNone/>
              <a:defRPr sz="6000"/>
            </a:lvl6pPr>
            <a:lvl7pPr algn="ctr" lvl="6">
              <a:spcBef>
                <a:spcPts val="0"/>
              </a:spcBef>
              <a:spcAft>
                <a:spcPts val="0"/>
              </a:spcAft>
              <a:buSzPts val="6000"/>
              <a:buNone/>
              <a:defRPr sz="6000"/>
            </a:lvl7pPr>
            <a:lvl8pPr algn="ctr" lvl="7">
              <a:spcBef>
                <a:spcPts val="0"/>
              </a:spcBef>
              <a:spcAft>
                <a:spcPts val="0"/>
              </a:spcAft>
              <a:buSzPts val="6000"/>
              <a:buNone/>
              <a:defRPr sz="6000"/>
            </a:lvl8pPr>
            <a:lvl9pPr algn="ct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4" name="Shape 31"/>
        <p:cNvGrpSpPr/>
        <p:nvPr/>
      </p:nvGrpSpPr>
      <p:grpSpPr>
        <a:xfrm>
          <a:off x="0" y="0"/>
          <a:ext cx="0" cy="0"/>
          <a:chOff x="0" y="0"/>
          <a:chExt cx="0" cy="0"/>
        </a:xfrm>
      </p:grpSpPr>
      <p:sp>
        <p:nvSpPr>
          <p:cNvPr id="1048714" name="Google Shape;32;p9"/>
          <p:cNvSpPr txBox="1">
            <a:spLocks noGrp="1"/>
          </p:cNvSpPr>
          <p:nvPr>
            <p:ph type="title"/>
          </p:nvPr>
        </p:nvSpPr>
        <p:spPr>
          <a:xfrm>
            <a:off x="720000" y="367423"/>
            <a:ext cx="7704000" cy="841800"/>
          </a:xfrm>
          <a:prstGeom prst="rect"/>
        </p:spPr>
        <p:txBody>
          <a:bodyPr anchor="t" anchorCtr="0" bIns="91425" lIns="91425" rIns="91425" spcFirstLastPara="1" tIns="91425" wrap="square">
            <a:noAutofit/>
          </a:bodyPr>
          <a:lstStyle>
            <a:lvl1pPr algn="ctr" lvl="0" rtl="0">
              <a:spcBef>
                <a:spcPts val="0"/>
              </a:spcBef>
              <a:spcAft>
                <a:spcPts val="0"/>
              </a:spcAft>
              <a:buSzPts val="3600"/>
              <a:buNone/>
              <a:defRPr sz="45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715" name="Google Shape;33;p9"/>
          <p:cNvSpPr txBox="1">
            <a:spLocks noGrp="1"/>
          </p:cNvSpPr>
          <p:nvPr>
            <p:ph type="subTitle" idx="1"/>
          </p:nvPr>
        </p:nvSpPr>
        <p:spPr>
          <a:xfrm>
            <a:off x="2241550" y="1348750"/>
            <a:ext cx="4661100" cy="1681800"/>
          </a:xfrm>
          <a:prstGeom prst="rect"/>
        </p:spPr>
        <p:txBody>
          <a:bodyPr anchor="ctr" anchorCtr="0" bIns="91425" lIns="91425" rIns="91425" spcFirstLastPara="1" tIns="91425" wrap="square">
            <a:noAutofit/>
          </a:bodyPr>
          <a:lstStyle>
            <a:lvl1pPr algn="ctr" lvl="0" rtl="0">
              <a:lnSpc>
                <a:spcPct val="100000"/>
              </a:lnSpc>
              <a:spcBef>
                <a:spcPts val="0"/>
              </a:spcBef>
              <a:spcAft>
                <a:spcPts val="0"/>
              </a:spcAft>
              <a:buSzPts val="1200"/>
              <a:buNone/>
              <a:defRPr sz="1600"/>
            </a:lvl1pPr>
            <a:lvl2pPr algn="ctr" lvl="1" rtl="0">
              <a:lnSpc>
                <a:spcPct val="100000"/>
              </a:lnSpc>
              <a:spcBef>
                <a:spcPts val="0"/>
              </a:spcBef>
              <a:spcAft>
                <a:spcPts val="0"/>
              </a:spcAft>
              <a:buSzPts val="1200"/>
              <a:buNone/>
            </a:lvl2pPr>
            <a:lvl3pPr algn="ctr" lvl="2" rtl="0">
              <a:lnSpc>
                <a:spcPct val="100000"/>
              </a:lnSpc>
              <a:spcBef>
                <a:spcPts val="0"/>
              </a:spcBef>
              <a:spcAft>
                <a:spcPts val="0"/>
              </a:spcAft>
              <a:buSzPts val="1200"/>
              <a:buNone/>
            </a:lvl3pPr>
            <a:lvl4pPr algn="ctr" lvl="3" rtl="0">
              <a:lnSpc>
                <a:spcPct val="100000"/>
              </a:lnSpc>
              <a:spcBef>
                <a:spcPts val="0"/>
              </a:spcBef>
              <a:spcAft>
                <a:spcPts val="0"/>
              </a:spcAft>
              <a:buSzPts val="1200"/>
              <a:buNone/>
            </a:lvl4pPr>
            <a:lvl5pPr algn="ctr" lvl="4" rtl="0">
              <a:lnSpc>
                <a:spcPct val="100000"/>
              </a:lnSpc>
              <a:spcBef>
                <a:spcPts val="0"/>
              </a:spcBef>
              <a:spcAft>
                <a:spcPts val="0"/>
              </a:spcAft>
              <a:buSzPts val="1200"/>
              <a:buNone/>
            </a:lvl5pPr>
            <a:lvl6pPr algn="ctr" lvl="5" rtl="0">
              <a:lnSpc>
                <a:spcPct val="100000"/>
              </a:lnSpc>
              <a:spcBef>
                <a:spcPts val="0"/>
              </a:spcBef>
              <a:spcAft>
                <a:spcPts val="0"/>
              </a:spcAft>
              <a:buSzPts val="1200"/>
              <a:buNone/>
            </a:lvl6pPr>
            <a:lvl7pPr algn="ctr" lvl="6" rtl="0">
              <a:lnSpc>
                <a:spcPct val="100000"/>
              </a:lnSpc>
              <a:spcBef>
                <a:spcPts val="0"/>
              </a:spcBef>
              <a:spcAft>
                <a:spcPts val="0"/>
              </a:spcAft>
              <a:buSzPts val="1200"/>
              <a:buNone/>
            </a:lvl7pPr>
            <a:lvl8pPr algn="ctr" lvl="7" rtl="0">
              <a:lnSpc>
                <a:spcPct val="100000"/>
              </a:lnSpc>
              <a:spcBef>
                <a:spcPts val="0"/>
              </a:spcBef>
              <a:spcAft>
                <a:spcPts val="0"/>
              </a:spcAft>
              <a:buSzPts val="1200"/>
              <a:buNone/>
            </a:lvl8pPr>
            <a:lvl9pPr algn="ctr" lvl="8" rtl="0">
              <a:lnSpc>
                <a:spcPct val="100000"/>
              </a:lnSpc>
              <a:spcBef>
                <a:spcPts val="0"/>
              </a:spcBef>
              <a:spcAft>
                <a:spcPts val="0"/>
              </a:spcAft>
              <a:buSzPts val="1200"/>
              <a:buNon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0" name="Shape 34"/>
        <p:cNvGrpSpPr/>
        <p:nvPr/>
      </p:nvGrpSpPr>
      <p:grpSpPr>
        <a:xfrm>
          <a:off x="0" y="0"/>
          <a:ext cx="0" cy="0"/>
          <a:chOff x="0" y="0"/>
          <a:chExt cx="0" cy="0"/>
        </a:xfrm>
      </p:grpSpPr>
      <p:sp>
        <p:nvSpPr>
          <p:cNvPr id="1048705" name="Google Shape;35;p10"/>
          <p:cNvSpPr txBox="1">
            <a:spLocks noGrp="1"/>
          </p:cNvSpPr>
          <p:nvPr>
            <p:ph type="title"/>
          </p:nvPr>
        </p:nvSpPr>
        <p:spPr>
          <a:xfrm>
            <a:off x="720000" y="2285400"/>
            <a:ext cx="7704000" cy="572700"/>
          </a:xfrm>
          <a:prstGeom prst="rect"/>
        </p:spPr>
        <p:txBody>
          <a:bodyPr anchor="ctr" anchorCtr="0" bIns="91425" lIns="91425" rIns="91425" spcFirstLastPara="1" tIns="91425" wrap="square">
            <a:noAutofit/>
          </a:bodyPr>
          <a:lstStyle>
            <a:lvl1pPr algn="ctr" lvl="0" rtl="0">
              <a:spcBef>
                <a:spcPts val="0"/>
              </a:spcBef>
              <a:spcAft>
                <a:spcPts val="0"/>
              </a:spcAft>
              <a:buSzPts val="2400"/>
              <a:buNone/>
            </a:lvl1pPr>
            <a:lvl2pPr algn="ctr" lvl="1" rtl="0">
              <a:spcBef>
                <a:spcPts val="0"/>
              </a:spcBef>
              <a:spcAft>
                <a:spcPts val="0"/>
              </a:spcAft>
              <a:buSzPts val="2400"/>
              <a:buNone/>
            </a:lvl2pPr>
            <a:lvl3pPr algn="ctr" lvl="2" rtl="0">
              <a:spcBef>
                <a:spcPts val="0"/>
              </a:spcBef>
              <a:spcAft>
                <a:spcPts val="0"/>
              </a:spcAft>
              <a:buSzPts val="2400"/>
              <a:buNone/>
            </a:lvl3pPr>
            <a:lvl4pPr algn="ctr" lvl="3" rtl="0">
              <a:spcBef>
                <a:spcPts val="0"/>
              </a:spcBef>
              <a:spcAft>
                <a:spcPts val="0"/>
              </a:spcAft>
              <a:buSzPts val="2400"/>
              <a:buNone/>
            </a:lvl4pPr>
            <a:lvl5pPr algn="ctr" lvl="4" rtl="0">
              <a:spcBef>
                <a:spcPts val="0"/>
              </a:spcBef>
              <a:spcAft>
                <a:spcPts val="0"/>
              </a:spcAft>
              <a:buSzPts val="2400"/>
              <a:buNone/>
            </a:lvl5pPr>
            <a:lvl6pPr algn="ctr" lvl="5" rtl="0">
              <a:spcBef>
                <a:spcPts val="0"/>
              </a:spcBef>
              <a:spcAft>
                <a:spcPts val="0"/>
              </a:spcAft>
              <a:buSzPts val="2400"/>
              <a:buNone/>
            </a:lvl6pPr>
            <a:lvl7pPr algn="ctr" lvl="6" rtl="0">
              <a:spcBef>
                <a:spcPts val="0"/>
              </a:spcBef>
              <a:spcAft>
                <a:spcPts val="0"/>
              </a:spcAft>
              <a:buSzPts val="2400"/>
              <a:buNone/>
            </a:lvl7pPr>
            <a:lvl8pPr algn="ctr" lvl="7" rtl="0">
              <a:spcBef>
                <a:spcPts val="0"/>
              </a:spcBef>
              <a:spcAft>
                <a:spcPts val="0"/>
              </a:spcAft>
              <a:buSzPts val="2400"/>
              <a:buNone/>
            </a:lvl8pPr>
            <a:lvl9pPr algn="ctr" lvl="8" rtl="0">
              <a:spcBef>
                <a:spcPts val="0"/>
              </a:spcBef>
              <a:spcAft>
                <a:spcPts val="0"/>
              </a:spcAft>
              <a:buSzPts val="2400"/>
              <a:buNon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3" name="Shape 5"/>
        <p:cNvGrpSpPr/>
        <p:nvPr/>
      </p:nvGrpSpPr>
      <p:grpSpPr>
        <a:xfrm>
          <a:off x="0" y="0"/>
          <a:ext cx="0" cy="0"/>
          <a:chOff x="0" y="0"/>
          <a:chExt cx="0" cy="0"/>
        </a:xfrm>
      </p:grpSpPr>
      <p:sp>
        <p:nvSpPr>
          <p:cNvPr id="1048576" name="Google Shape;6;p1"/>
          <p:cNvSpPr txBox="1">
            <a:spLocks noGrp="1"/>
          </p:cNvSpPr>
          <p:nvPr>
            <p:ph type="title"/>
          </p:nvPr>
        </p:nvSpPr>
        <p:spPr>
          <a:xfrm>
            <a:off x="452550" y="411475"/>
            <a:ext cx="8238900" cy="561600"/>
          </a:xfrm>
          <a:prstGeom prst="rect"/>
          <a:noFill/>
          <a:ln>
            <a:noFill/>
          </a:ln>
        </p:spPr>
        <p:txBody>
          <a:bodyPr anchor="t" anchorCtr="0" bIns="91425" lIns="91425" rIns="91425" spcFirstLastPara="1" tIns="91425" wrap="square">
            <a:noAutofit/>
          </a:bodyPr>
          <a:lstStyle>
            <a:lvl1pPr algn="ctr" lvl="0"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algn="ctr" lvl="1"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algn="ctr" lvl="2"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algn="ctr" lvl="3"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algn="ctr" lvl="4"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algn="ctr" lvl="5"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algn="ctr" lvl="6"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algn="ctr" lvl="7"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algn="ctr" lvl="8"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1048577" name="Google Shape;7;p1"/>
          <p:cNvSpPr txBox="1">
            <a:spLocks noGrp="1"/>
          </p:cNvSpPr>
          <p:nvPr>
            <p:ph type="body" idx="1"/>
          </p:nvPr>
        </p:nvSpPr>
        <p:spPr>
          <a:xfrm>
            <a:off x="715100" y="1096600"/>
            <a:ext cx="7713600" cy="3511800"/>
          </a:xfrm>
          <a:prstGeom prst="rect"/>
          <a:noFill/>
          <a:ln>
            <a:noFill/>
          </a:ln>
        </p:spPr>
        <p:txBody>
          <a:bodyPr anchor="t" anchorCtr="0" bIns="91425" lIns="91425" rIns="91425" spcFirstLastPara="1" tIns="91425" wrap="square">
            <a:noAutofit/>
          </a:bodyPr>
          <a:lstStyle>
            <a:lvl1pPr indent="-304800" lvl="0" marL="457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indent="-304800" lvl="1" marL="914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indent="-304800" lvl="2" marL="1371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indent="-304800" lvl="3" marL="1828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indent="-304800" lvl="4" marL="22860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indent="-304800" lvl="5" marL="2743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indent="-304800" lvl="6" marL="3200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indent="-304800" lvl="7" marL="3657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indent="-304800" lvl="8" marL="411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76" name="Shape 40"/>
        <p:cNvGrpSpPr/>
        <p:nvPr/>
      </p:nvGrpSpPr>
      <p:grpSpPr>
        <a:xfrm>
          <a:off x="0" y="0"/>
          <a:ext cx="0" cy="0"/>
          <a:chOff x="0" y="0"/>
          <a:chExt cx="0" cy="0"/>
        </a:xfrm>
      </p:grpSpPr>
      <p:sp>
        <p:nvSpPr>
          <p:cNvPr id="1048668" name="Google Shape;41;p13"/>
          <p:cNvSpPr txBox="1">
            <a:spLocks noGrp="1"/>
          </p:cNvSpPr>
          <p:nvPr>
            <p:ph type="title"/>
          </p:nvPr>
        </p:nvSpPr>
        <p:spPr>
          <a:xfrm>
            <a:off x="1068100" y="933450"/>
            <a:ext cx="7047300" cy="482400"/>
          </a:xfrm>
          <a:prstGeom prst="rect"/>
          <a:noFill/>
          <a:ln>
            <a:noFill/>
          </a:ln>
        </p:spPr>
        <p:txBody>
          <a:bodyPr anchor="t" anchorCtr="0" bIns="91425" lIns="91425" rIns="91425" spcFirstLastPara="1" tIns="91425" wrap="square">
            <a:noAutofit/>
          </a:bodyPr>
          <a:lstStyle>
            <a:lvl1pPr algn="ctr" lvl="0"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algn="ctr" lvl="1"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algn="ctr" lvl="2"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algn="ctr" lvl="3"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algn="ctr" lvl="4"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algn="ctr" lvl="5"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algn="ctr" lvl="6"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algn="ctr" lvl="7"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algn="ctr" lvl="8"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48669" name="Google Shape;42;p13"/>
          <p:cNvSpPr txBox="1">
            <a:spLocks noGrp="1"/>
          </p:cNvSpPr>
          <p:nvPr>
            <p:ph type="body" idx="1"/>
          </p:nvPr>
        </p:nvSpPr>
        <p:spPr>
          <a:xfrm>
            <a:off x="1068100" y="1695450"/>
            <a:ext cx="7047300" cy="2502000"/>
          </a:xfrm>
          <a:prstGeom prst="rect"/>
          <a:noFill/>
          <a:ln>
            <a:noFill/>
          </a:ln>
        </p:spPr>
        <p:txBody>
          <a:bodyPr anchor="t" anchorCtr="0" bIns="91425" lIns="91425" rIns="91425" spcFirstLastPara="1" tIns="91425" wrap="square">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hlink="hlink" folHlink="folHlink"/>
  <p:sldLayoutIdLst>
    <p:sldLayoutId id="2147483661" r:id="rId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encuesta.com/survey/6mdzAcp3kw/encuesta-atencion-al-cliente-scorts-uniform" TargetMode="External"/><Relationship Id="rId3" Type="http://schemas.openxmlformats.org/officeDocument/2006/relationships/slideLayout" Target="../slideLayouts/slideLayout5.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REQUISITOS%20FUNCIONALES...docx" TargetMode="External"/><Relationship Id="rId2" Type="http://schemas.openxmlformats.org/officeDocument/2006/relationships/slideLayout" Target="../slideLayouts/slideLayout5.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file:///C:\Users\valen\Downloads\Scorts.pdf" TargetMode="External"/><Relationship Id="rId2" Type="http://schemas.openxmlformats.org/officeDocument/2006/relationships/image" Target="../media/image9.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ps://github.com/LauraVDB567/SCORTS-UNIFORMS" TargetMode="External"/><Relationship Id="rId3"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 Target="slide6.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7.xml"/><Relationship Id="rId6" Type="http://schemas.openxmlformats.org/officeDocument/2006/relationships/slide" Target="slide8.xml"/><Relationship Id="rId7" Type="http://schemas.openxmlformats.org/officeDocument/2006/relationships/slide" Target="slide9.xml"/><Relationship Id="rId8" Type="http://schemas.openxmlformats.org/officeDocument/2006/relationships/slide" Target="slide11.xml"/><Relationship Id="rId9" Type="http://schemas.openxmlformats.org/officeDocument/2006/relationships/slide" Target="slide12.xml"/><Relationship Id="rId10" Type="http://schemas.openxmlformats.org/officeDocument/2006/relationships/slide" Target="slide14.xml"/><Relationship Id="rId11" Type="http://schemas.openxmlformats.org/officeDocument/2006/relationships/slide" Target="slide13.xml"/><Relationship Id="rId12" Type="http://schemas.openxmlformats.org/officeDocument/2006/relationships/slideLayout" Target="../slideLayouts/slideLayout3.xml"/><Relationship Id="rId1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https://drive.google.com/file/d/182essDi2xKzOU0vcqaOo-lSYHcBu5caM/view?usp=sharing" TargetMode="External"/><Relationship Id="rId2" Type="http://schemas.openxmlformats.org/officeDocument/2006/relationships/image" Target="../media/image6.png"/><Relationship Id="rId3" Type="http://schemas.openxmlformats.org/officeDocument/2006/relationships/slideLayout" Target="../slideLayouts/slideLayout5.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47"/>
        <p:cNvGrpSpPr/>
        <p:nvPr/>
      </p:nvGrpSpPr>
      <p:grpSpPr>
        <a:xfrm>
          <a:off x="0" y="0"/>
          <a:ext cx="0" cy="0"/>
          <a:chOff x="0" y="0"/>
          <a:chExt cx="0" cy="0"/>
        </a:xfrm>
      </p:grpSpPr>
      <p:sp>
        <p:nvSpPr>
          <p:cNvPr id="1048580" name="Google Shape;48;p15"/>
          <p:cNvSpPr txBox="1">
            <a:spLocks noGrp="1"/>
          </p:cNvSpPr>
          <p:nvPr>
            <p:ph type="ctrTitle"/>
          </p:nvPr>
        </p:nvSpPr>
        <p:spPr>
          <a:xfrm>
            <a:off x="433478" y="2151086"/>
            <a:ext cx="4896743" cy="1557900"/>
          </a:xfrm>
          <a:prstGeom prst="rect"/>
        </p:spPr>
        <p:txBody>
          <a:bodyPr anchor="b" anchorCtr="0" bIns="91425" lIns="91425" rIns="91425" spcFirstLastPara="1" tIns="91425" wrap="square">
            <a:noAutofit/>
          </a:bodyPr>
          <a:p>
            <a:pPr algn="ctr" indent="0" lvl="0" marL="0" rtl="0">
              <a:lnSpc>
                <a:spcPct val="100000"/>
              </a:lnSpc>
              <a:spcBef>
                <a:spcPts val="0"/>
              </a:spcBef>
              <a:spcAft>
                <a:spcPts val="0"/>
              </a:spcAft>
              <a:buNone/>
            </a:pPr>
            <a:r>
              <a:rPr dirty="0" sz="3200" lang="en-US"/>
              <a:t>SISTEMA DE INFORMACIÓN PARA LA GESTIÓN DE DEVOLUCIONES SCORTS UNIFORMS</a:t>
            </a:r>
            <a:endParaRPr dirty="0" sz="3200"/>
          </a:p>
        </p:txBody>
      </p:sp>
      <p:sp>
        <p:nvSpPr>
          <p:cNvPr id="1048581" name="Google Shape;49;p15"/>
          <p:cNvSpPr txBox="1">
            <a:spLocks noGrp="1"/>
          </p:cNvSpPr>
          <p:nvPr>
            <p:ph type="subTitle" idx="1"/>
          </p:nvPr>
        </p:nvSpPr>
        <p:spPr>
          <a:xfrm>
            <a:off x="1950770" y="3483334"/>
            <a:ext cx="4487400" cy="429600"/>
          </a:xfrm>
          <a:prstGeom prst="rect"/>
        </p:spPr>
        <p:txBody>
          <a:bodyPr anchor="t" anchorCtr="0" bIns="91425" lIns="91425" rIns="91425" spcFirstLastPara="1" tIns="91425" wrap="square">
            <a:noAutofit/>
          </a:bodyPr>
          <a:p>
            <a:pPr algn="l" indent="0" lvl="0" marL="0" rtl="0">
              <a:spcBef>
                <a:spcPts val="0"/>
              </a:spcBef>
              <a:spcAft>
                <a:spcPts val="0"/>
              </a:spcAft>
              <a:buNone/>
            </a:pPr>
            <a:r>
              <a:rPr dirty="0" lang="en"/>
              <a:t>………………………….</a:t>
            </a:r>
            <a:endParaRPr dirty="0"/>
          </a:p>
        </p:txBody>
      </p:sp>
      <p:pic>
        <p:nvPicPr>
          <p:cNvPr id="2097152" name="Imagen 2" descr="Logotipo  Descripción generada automáticamente"/>
          <p:cNvPicPr>
            <a:picLocks noChangeAspect="1"/>
          </p:cNvPicPr>
          <p:nvPr/>
        </p:nvPicPr>
        <p:blipFill>
          <a:blip xmlns:r="http://schemas.openxmlformats.org/officeDocument/2006/relationships" r:embed="rId1"/>
          <a:stretch>
            <a:fillRect/>
          </a:stretch>
        </p:blipFill>
        <p:spPr>
          <a:xfrm>
            <a:off x="5201543" y="732703"/>
            <a:ext cx="3508979" cy="3508979"/>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Shape 215"/>
        <p:cNvGrpSpPr/>
        <p:nvPr/>
      </p:nvGrpSpPr>
      <p:grpSpPr>
        <a:xfrm>
          <a:off x="0" y="0"/>
          <a:ext cx="0" cy="0"/>
          <a:chOff x="0" y="0"/>
          <a:chExt cx="0" cy="0"/>
        </a:xfrm>
      </p:grpSpPr>
      <p:sp>
        <p:nvSpPr>
          <p:cNvPr id="1048643" name="Google Shape;216;p20"/>
          <p:cNvSpPr txBox="1">
            <a:spLocks noGrp="1"/>
          </p:cNvSpPr>
          <p:nvPr>
            <p:ph type="title"/>
          </p:nvPr>
        </p:nvSpPr>
        <p:spPr>
          <a:xfrm>
            <a:off x="368075" y="358887"/>
            <a:ext cx="8238900"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None/>
            </a:pPr>
            <a:r>
              <a:rPr dirty="0" sz="3200" lang="en-US"/>
              <a:t>TÉCNICAS DE RECOLECCIÓN DE INFORMACIÓN</a:t>
            </a:r>
            <a:endParaRPr dirty="0" sz="3200" lang="es-CO"/>
          </a:p>
        </p:txBody>
      </p:sp>
      <p:sp>
        <p:nvSpPr>
          <p:cNvPr id="1048644" name="CuadroTexto 1"/>
          <p:cNvSpPr txBox="1"/>
          <p:nvPr/>
        </p:nvSpPr>
        <p:spPr>
          <a:xfrm>
            <a:off x="690213" y="1932013"/>
            <a:ext cx="4305120" cy="1310641"/>
          </a:xfrm>
          <a:prstGeom prst="rect"/>
          <a:noFill/>
        </p:spPr>
        <p:txBody>
          <a:bodyPr rtlCol="0" wrap="square">
            <a:spAutoFit/>
          </a:bodyPr>
          <a:p>
            <a:pPr>
              <a:lnSpc>
                <a:spcPct val="150000"/>
              </a:lnSpc>
            </a:pPr>
            <a:r>
              <a:rPr dirty="0" lang="es-MX">
                <a:solidFill>
                  <a:srgbClr val="202124"/>
                </a:solidFill>
                <a:latin typeface="Roboto" panose="02000000000000000000" pitchFamily="2" charset="0"/>
              </a:rPr>
              <a:t>Por medio </a:t>
            </a:r>
            <a:r>
              <a:rPr b="0" dirty="0" i="0" lang="es-MX">
                <a:solidFill>
                  <a:srgbClr val="202124"/>
                </a:solidFill>
                <a:effectLst/>
                <a:latin typeface="Roboto" panose="02000000000000000000" pitchFamily="2" charset="0"/>
              </a:rPr>
              <a:t>de la aplicación de la encuesta, se logra la identificación y análisis de las necesidades y expectativas de los clientes, evidenciando la calidad de la atención brindada hacia estos usuarios.</a:t>
            </a:r>
            <a:endParaRPr dirty="0" lang="es-CO"/>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4995333" y="1737078"/>
            <a:ext cx="3810000" cy="2381250"/>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Shape 215"/>
        <p:cNvGrpSpPr/>
        <p:nvPr/>
      </p:nvGrpSpPr>
      <p:grpSpPr>
        <a:xfrm>
          <a:off x="0" y="0"/>
          <a:ext cx="0" cy="0"/>
          <a:chOff x="0" y="0"/>
          <a:chExt cx="0" cy="0"/>
        </a:xfrm>
      </p:grpSpPr>
      <p:sp>
        <p:nvSpPr>
          <p:cNvPr id="1048647" name="Título 11"/>
          <p:cNvSpPr>
            <a:spLocks noGrp="1"/>
          </p:cNvSpPr>
          <p:nvPr>
            <p:ph type="title"/>
          </p:nvPr>
        </p:nvSpPr>
        <p:spPr>
          <a:xfrm>
            <a:off x="333022" y="240443"/>
            <a:ext cx="8238900" cy="561600"/>
          </a:xfrm>
        </p:spPr>
        <p:txBody>
          <a:bodyPr/>
          <a:p>
            <a:r>
              <a:rPr dirty="0" sz="3600" lang="es-CO"/>
              <a:t>ENTREVISTA</a:t>
            </a:r>
          </a:p>
        </p:txBody>
      </p:sp>
      <p:sp>
        <p:nvSpPr>
          <p:cNvPr id="1048648" name="CuadroTexto 4"/>
          <p:cNvSpPr txBox="1"/>
          <p:nvPr/>
        </p:nvSpPr>
        <p:spPr>
          <a:xfrm>
            <a:off x="1288859" y="1434397"/>
            <a:ext cx="6327226" cy="1893339"/>
          </a:xfrm>
          <a:prstGeom prst="rect"/>
          <a:noFill/>
        </p:spPr>
        <p:txBody>
          <a:bodyPr wrap="square">
            <a:spAutoFit/>
          </a:bodyPr>
          <a:p>
            <a:pPr algn="ctr">
              <a:lnSpc>
                <a:spcPct val="150000"/>
              </a:lnSpc>
            </a:pPr>
            <a:r>
              <a:rPr dirty="0" sz="1600" lang="es-CO"/>
              <a:t>Según los resultados que se evidenciaron en la encuesta se puede observar una visión clara y detallada con respecto a la atención a los clientes, contribuyendo con los procesos del sistema de información, desarrollando estrategias efectivas orientadas hacia las devoluciones.</a:t>
            </a:r>
          </a:p>
        </p:txBody>
      </p:sp>
      <p:pic>
        <p:nvPicPr>
          <p:cNvPr id="2097159" name="Picture 2" descr="Interview icon"/>
          <p:cNvPicPr>
            <a:picLocks noChangeAspect="1" noChangeArrowheads="1"/>
          </p:cNvPicPr>
          <p:nvPr/>
        </p:nvPicPr>
        <p:blipFill>
          <a:blip xmlns:r="http://schemas.openxmlformats.org/officeDocument/2006/relationships" r:embed="rId1"/>
          <a:srcRect/>
          <a:stretch>
            <a:fillRect/>
          </a:stretch>
        </p:blipFill>
        <p:spPr bwMode="auto">
          <a:xfrm>
            <a:off x="7303911" y="3584659"/>
            <a:ext cx="1840089" cy="1558841"/>
          </a:xfrm>
          <a:prstGeom prst="rect"/>
          <a:noFill/>
        </p:spPr>
      </p:pic>
      <p:sp>
        <p:nvSpPr>
          <p:cNvPr id="1048649" name="CuadroTexto 5"/>
          <p:cNvSpPr txBox="1"/>
          <p:nvPr/>
        </p:nvSpPr>
        <p:spPr>
          <a:xfrm>
            <a:off x="333022" y="4405217"/>
            <a:ext cx="6970889" cy="497840"/>
          </a:xfrm>
          <a:prstGeom prst="rect"/>
          <a:noFill/>
        </p:spPr>
        <p:txBody>
          <a:bodyPr wrap="square">
            <a:spAutoFit/>
          </a:bodyPr>
          <a:p>
            <a:r>
              <a:rPr dirty="0" lang="es-CO">
                <a:hlinkClick r:id="rId2"/>
              </a:rPr>
              <a:t>https://encuesta.com/survey/6mdzAcp3kw/encuesta-atencion-al-cliente-scorts-uniform</a:t>
            </a:r>
            <a:endParaRPr dirty="0" lang="es-CO"/>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1" name="Shape 215"/>
        <p:cNvGrpSpPr/>
        <p:nvPr/>
      </p:nvGrpSpPr>
      <p:grpSpPr>
        <a:xfrm>
          <a:off x="0" y="0"/>
          <a:ext cx="0" cy="0"/>
          <a:chOff x="0" y="0"/>
          <a:chExt cx="0" cy="0"/>
        </a:xfrm>
      </p:grpSpPr>
      <p:sp>
        <p:nvSpPr>
          <p:cNvPr id="1048652" name="Google Shape;216;p20"/>
          <p:cNvSpPr txBox="1">
            <a:spLocks noGrp="1"/>
          </p:cNvSpPr>
          <p:nvPr>
            <p:ph type="title"/>
          </p:nvPr>
        </p:nvSpPr>
        <p:spPr>
          <a:xfrm>
            <a:off x="-48326" y="111251"/>
            <a:ext cx="9240651"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None/>
            </a:pPr>
            <a:r>
              <a:rPr dirty="0" sz="2800" lang="es-CO"/>
              <a:t>REQUISITOS</a:t>
            </a:r>
            <a:endParaRPr dirty="0" sz="3200" lang="es-CO"/>
          </a:p>
        </p:txBody>
      </p:sp>
      <p:sp>
        <p:nvSpPr>
          <p:cNvPr id="1048653" name="Rectángulo 6"/>
          <p:cNvSpPr/>
          <p:nvPr/>
        </p:nvSpPr>
        <p:spPr>
          <a:xfrm>
            <a:off x="0" y="1177290"/>
            <a:ext cx="1694579" cy="332740"/>
          </a:xfrm>
          <a:prstGeom prst="rect"/>
          <a:noFill/>
        </p:spPr>
        <p:txBody>
          <a:bodyPr bIns="45720" lIns="91440" rIns="91440" tIns="45720" wrap="square">
            <a:spAutoFit/>
          </a:bodyPr>
          <a:p>
            <a:pPr algn="ctr"/>
            <a:endParaRPr b="0" cap="none" dirty="0" sz="1600" lang="es-MX" spc="0">
              <a:ln w="0"/>
              <a:solidFill>
                <a:schemeClr val="tx1"/>
              </a:solidFill>
              <a:effectLst>
                <a:outerShdw algn="tl" blurRad="38100" dir="2700000" dist="19050" rotWithShape="0">
                  <a:schemeClr val="dk1">
                    <a:alpha val="40000"/>
                  </a:schemeClr>
                </a:outerShdw>
              </a:effectLst>
            </a:endParaRPr>
          </a:p>
        </p:txBody>
      </p:sp>
      <p:sp>
        <p:nvSpPr>
          <p:cNvPr id="1048654" name="CuadroTexto 6"/>
          <p:cNvSpPr txBox="1"/>
          <p:nvPr/>
        </p:nvSpPr>
        <p:spPr>
          <a:xfrm>
            <a:off x="322742" y="1408830"/>
            <a:ext cx="4128883" cy="1424940"/>
          </a:xfrm>
          <a:prstGeom prst="rect"/>
          <a:noFill/>
        </p:spPr>
        <p:txBody>
          <a:bodyPr wrap="square">
            <a:spAutoFit/>
          </a:bodyPr>
          <a:p>
            <a:pPr indent="-285750" marL="285750">
              <a:buFont typeface="Arial" panose="020B0604020202020204" pitchFamily="34" charset="0"/>
              <a:buChar char="•"/>
            </a:pPr>
            <a:r>
              <a:rPr dirty="0" sz="1600" lang="es-MX"/>
              <a:t>Iniciar sesión </a:t>
            </a:r>
          </a:p>
          <a:p>
            <a:pPr indent="-285750" marL="285750">
              <a:buFont typeface="Arial" panose="020B0604020202020204" pitchFamily="34" charset="0"/>
              <a:buChar char="•"/>
            </a:pPr>
            <a:r>
              <a:rPr dirty="0" sz="1600" lang="es-MX"/>
              <a:t>Cerrar sesión</a:t>
            </a:r>
          </a:p>
          <a:p>
            <a:pPr indent="-285750" marL="285750">
              <a:buFont typeface="Arial" panose="020B0604020202020204" pitchFamily="34" charset="0"/>
              <a:buChar char="•"/>
            </a:pPr>
            <a:r>
              <a:rPr dirty="0" sz="1600" lang="es-MX"/>
              <a:t>Implementar la seguridad</a:t>
            </a:r>
          </a:p>
          <a:p>
            <a:pPr indent="-285750" marL="285750">
              <a:buFont typeface="Arial" panose="020B0604020202020204" pitchFamily="34" charset="0"/>
              <a:buChar char="•"/>
            </a:pPr>
            <a:r>
              <a:rPr dirty="0" sz="1600" lang="es-MX"/>
              <a:t>gestionar la devolución del usuario</a:t>
            </a:r>
          </a:p>
          <a:p>
            <a:pPr indent="-285750" marL="285750">
              <a:buFont typeface="Arial" panose="020B0604020202020204" pitchFamily="34" charset="0"/>
              <a:buChar char="•"/>
            </a:pPr>
            <a:r>
              <a:rPr dirty="0" sz="1600" lang="es-MX"/>
              <a:t>ingresar al sistema SCORT UNIFORMS. </a:t>
            </a:r>
          </a:p>
          <a:p>
            <a:endParaRPr dirty="0" sz="900" lang="es-CO"/>
          </a:p>
        </p:txBody>
      </p:sp>
      <p:sp>
        <p:nvSpPr>
          <p:cNvPr id="1048655" name="CuadroTexto 7"/>
          <p:cNvSpPr txBox="1"/>
          <p:nvPr/>
        </p:nvSpPr>
        <p:spPr>
          <a:xfrm>
            <a:off x="4828719" y="1408830"/>
            <a:ext cx="3992539" cy="1077218"/>
          </a:xfrm>
          <a:prstGeom prst="rect"/>
          <a:noFill/>
        </p:spPr>
        <p:txBody>
          <a:bodyPr wrap="square">
            <a:spAutoFit/>
          </a:bodyPr>
          <a:p>
            <a:pPr indent="-285750" marL="285750">
              <a:buFont typeface="Arial" panose="020B0604020202020204" pitchFamily="34" charset="0"/>
              <a:buChar char="•"/>
            </a:pPr>
            <a:r>
              <a:rPr dirty="0" sz="1600" lang="es-MX"/>
              <a:t>Rendimiento del sistema.</a:t>
            </a:r>
          </a:p>
          <a:p>
            <a:pPr indent="-285750" marL="285750">
              <a:buFont typeface="Arial" panose="020B0604020202020204" pitchFamily="34" charset="0"/>
              <a:buChar char="•"/>
            </a:pPr>
            <a:r>
              <a:rPr dirty="0" sz="1600" lang="es-MX"/>
              <a:t>Disponibilidad del sistema.</a:t>
            </a:r>
          </a:p>
          <a:p>
            <a:pPr indent="-285750" marL="285750">
              <a:buFont typeface="Arial" panose="020B0604020202020204" pitchFamily="34" charset="0"/>
              <a:buChar char="•"/>
            </a:pPr>
            <a:r>
              <a:rPr dirty="0" sz="1600" lang="en-US"/>
              <a:t>U</a:t>
            </a:r>
            <a:r>
              <a:rPr dirty="0" sz="1600" lang="en-US"/>
              <a:t>s</a:t>
            </a:r>
            <a:r>
              <a:rPr dirty="0" sz="1600" lang="es-MX"/>
              <a:t>o del sistema.</a:t>
            </a:r>
            <a:endParaRPr altLang="en-US" lang="zh-CN"/>
          </a:p>
          <a:p>
            <a:pPr indent="-285750" marL="285750">
              <a:buFont typeface="Arial" panose="020B0604020202020204" pitchFamily="34" charset="0"/>
              <a:buChar char="•"/>
            </a:pPr>
            <a:r>
              <a:rPr dirty="0" sz="1600" lang="en-US"/>
              <a:t>M</a:t>
            </a:r>
            <a:r>
              <a:rPr dirty="0" sz="1600" lang="en-US"/>
              <a:t>a</a:t>
            </a:r>
            <a:r>
              <a:rPr dirty="0" sz="1600" lang="en-US"/>
              <a:t>n</a:t>
            </a:r>
            <a:r>
              <a:rPr dirty="0" sz="1600" lang="es-MX"/>
              <a:t>ejo del tiempo.</a:t>
            </a:r>
            <a:endParaRPr dirty="0" sz="1600" lang="es-CO"/>
          </a:p>
        </p:txBody>
      </p:sp>
      <p:sp>
        <p:nvSpPr>
          <p:cNvPr id="1048656" name="CuadroTexto 9"/>
          <p:cNvSpPr txBox="1"/>
          <p:nvPr/>
        </p:nvSpPr>
        <p:spPr>
          <a:xfrm>
            <a:off x="2984938" y="4508945"/>
            <a:ext cx="8517509" cy="523220"/>
          </a:xfrm>
          <a:prstGeom prst="rect"/>
          <a:noFill/>
        </p:spPr>
        <p:txBody>
          <a:bodyPr wrap="square">
            <a:spAutoFit/>
          </a:bodyPr>
          <a:p>
            <a:r>
              <a:rPr dirty="0" sz="1400" lang="es-CO">
                <a:effectLst/>
                <a:latin typeface="Arial" panose="020B0604020202020204" pitchFamily="34" charset="0"/>
                <a:ea typeface="Arial" panose="020B0604020202020204" pitchFamily="34" charset="0"/>
                <a:hlinkClick r:id="rId1" action="ppaction://hlinkfile"/>
              </a:rPr>
              <a:t>REQUISITOS FUNCIONALES...docx</a:t>
            </a:r>
            <a:endParaRPr dirty="0" sz="1400" lang="es-CO">
              <a:effectLst/>
              <a:latin typeface="Arial" panose="020B0604020202020204" pitchFamily="34" charset="0"/>
              <a:ea typeface="Arial" panose="020B0604020202020204" pitchFamily="34" charset="0"/>
            </a:endParaRPr>
          </a:p>
          <a:p>
            <a:endParaRPr dirty="0" sz="1400" lang="es-CO">
              <a:effectLst/>
              <a:latin typeface="Arial" panose="020B0604020202020204" pitchFamily="34" charset="0"/>
              <a:ea typeface="Arial" panose="020B0604020202020204" pitchFamily="34" charset="0"/>
            </a:endParaRPr>
          </a:p>
        </p:txBody>
      </p:sp>
      <p:sp>
        <p:nvSpPr>
          <p:cNvPr id="1048657" name="CuadroTexto 1"/>
          <p:cNvSpPr txBox="1"/>
          <p:nvPr/>
        </p:nvSpPr>
        <p:spPr>
          <a:xfrm>
            <a:off x="847289" y="1095483"/>
            <a:ext cx="2921876" cy="307777"/>
          </a:xfrm>
          <a:prstGeom prst="rect"/>
          <a:noFill/>
        </p:spPr>
        <p:txBody>
          <a:bodyPr rtlCol="0" wrap="square">
            <a:spAutoFit/>
          </a:bodyPr>
          <a:p>
            <a:r>
              <a:rPr dirty="0" lang="es-CO"/>
              <a:t>FUNCIONALES </a:t>
            </a:r>
          </a:p>
        </p:txBody>
      </p:sp>
      <p:sp>
        <p:nvSpPr>
          <p:cNvPr id="1048658" name="CuadroTexto 7"/>
          <p:cNvSpPr txBox="1"/>
          <p:nvPr/>
        </p:nvSpPr>
        <p:spPr>
          <a:xfrm>
            <a:off x="5490871" y="1095482"/>
            <a:ext cx="2921876" cy="307777"/>
          </a:xfrm>
          <a:prstGeom prst="rect"/>
          <a:noFill/>
        </p:spPr>
        <p:txBody>
          <a:bodyPr rtlCol="0" wrap="square">
            <a:spAutoFit/>
          </a:bodyPr>
          <a:p>
            <a:r>
              <a:rPr dirty="0" lang="es-CO"/>
              <a:t>NO FUNCIONALES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1" name="Título 2"/>
          <p:cNvSpPr>
            <a:spLocks noGrp="1"/>
          </p:cNvSpPr>
          <p:nvPr>
            <p:ph type="title"/>
          </p:nvPr>
        </p:nvSpPr>
        <p:spPr>
          <a:xfrm>
            <a:off x="452550" y="0"/>
            <a:ext cx="8238900" cy="561600"/>
          </a:xfrm>
        </p:spPr>
        <p:txBody>
          <a:bodyPr/>
          <a:p>
            <a:r>
              <a:rPr dirty="0" sz="3200" lang="es-CO"/>
              <a:t>PROTOTIPO SCORTS UNIFORMS</a:t>
            </a:r>
          </a:p>
        </p:txBody>
      </p:sp>
      <p:sp>
        <p:nvSpPr>
          <p:cNvPr id="1048662" name="CuadroTexto 3"/>
          <p:cNvSpPr txBox="1"/>
          <p:nvPr/>
        </p:nvSpPr>
        <p:spPr>
          <a:xfrm>
            <a:off x="4406900" y="4759057"/>
            <a:ext cx="1060450" cy="307777"/>
          </a:xfrm>
          <a:prstGeom prst="rect"/>
          <a:noFill/>
        </p:spPr>
        <p:txBody>
          <a:bodyPr rtlCol="0" wrap="square">
            <a:spAutoFit/>
          </a:bodyPr>
          <a:p>
            <a:r>
              <a:rPr dirty="0" lang="es-CO">
                <a:hlinkClick r:id="rId1"/>
              </a:rPr>
              <a:t>Scorts.pdf</a:t>
            </a:r>
            <a:endParaRPr dirty="0" lang="es-CO"/>
          </a:p>
        </p:txBody>
      </p:sp>
      <p:pic>
        <p:nvPicPr>
          <p:cNvPr id="2097160" name="Imagen 2"/>
          <p:cNvPicPr>
            <a:picLocks noChangeAspect="1"/>
          </p:cNvPicPr>
          <p:nvPr/>
        </p:nvPicPr>
        <p:blipFill>
          <a:blip xmlns:r="http://schemas.openxmlformats.org/officeDocument/2006/relationships" r:embed="rId2"/>
          <a:stretch>
            <a:fillRect/>
          </a:stretch>
        </p:blipFill>
        <p:spPr>
          <a:xfrm>
            <a:off x="2159280" y="561600"/>
            <a:ext cx="4825440" cy="419745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3" name="Título 2"/>
          <p:cNvSpPr>
            <a:spLocks noGrp="1"/>
          </p:cNvSpPr>
          <p:nvPr>
            <p:ph type="title"/>
          </p:nvPr>
        </p:nvSpPr>
        <p:spPr>
          <a:xfrm>
            <a:off x="373447" y="138782"/>
            <a:ext cx="8471297" cy="561600"/>
          </a:xfrm>
        </p:spPr>
        <p:txBody>
          <a:bodyPr/>
          <a:p>
            <a:r>
              <a:rPr dirty="0" sz="3200" lang="es-CO"/>
              <a:t>SISTEMA DE CONTROL DE VERSIONES</a:t>
            </a:r>
          </a:p>
        </p:txBody>
      </p:sp>
      <p:sp>
        <p:nvSpPr>
          <p:cNvPr id="1048664" name="AutoShape 2" descr="Qué es GitHub y por qué es útil en la actualidad 💻 | HACK A BOSS"/>
          <p:cNvSpPr>
            <a:spLocks noChangeAspect="1" noChangeArrowheads="1"/>
          </p:cNvSpPr>
          <p:nvPr/>
        </p:nvSpPr>
        <p:spPr bwMode="auto">
          <a:xfrm>
            <a:off x="860250" y="1986341"/>
            <a:ext cx="304800" cy="304801"/>
          </a:xfrm>
          <a:prstGeom prst="rect"/>
          <a:noFill/>
        </p:spPr>
        <p:txBody>
          <a:bodyPr anchor="t" anchorCtr="0" bIns="45720" compatLnSpc="1" lIns="91440" numCol="1" rIns="91440" tIns="45720" vert="horz" wrap="square">
            <a:prstTxWarp prst="textNoShape"/>
          </a:bodyPr>
          <a:p>
            <a:endParaRPr lang="es-CO"/>
          </a:p>
        </p:txBody>
      </p:sp>
      <p:sp>
        <p:nvSpPr>
          <p:cNvPr id="1048665" name="AutoShape 4" descr="Forum - Git y GitHub - Azul School"/>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s-CO"/>
          </a:p>
        </p:txBody>
      </p:sp>
      <p:pic>
        <p:nvPicPr>
          <p:cNvPr id="2097161" name="Picture 4" descr="GitHub – Joel Vitelli -Sr. SDET Automation"/>
          <p:cNvPicPr>
            <a:picLocks noChangeAspect="1" noChangeArrowheads="1"/>
          </p:cNvPicPr>
          <p:nvPr/>
        </p:nvPicPr>
        <p:blipFill>
          <a:blip xmlns:r="http://schemas.openxmlformats.org/officeDocument/2006/relationships" r:embed="rId1"/>
          <a:srcRect/>
          <a:stretch>
            <a:fillRect/>
          </a:stretch>
        </p:blipFill>
        <p:spPr bwMode="auto">
          <a:xfrm>
            <a:off x="2128349" y="979817"/>
            <a:ext cx="4662487" cy="2622649"/>
          </a:xfrm>
          <a:prstGeom prst="rect"/>
          <a:noFill/>
        </p:spPr>
      </p:pic>
      <p:sp>
        <p:nvSpPr>
          <p:cNvPr id="1048666" name="Flecha a la derecha con bandas 6"/>
          <p:cNvSpPr/>
          <p:nvPr/>
        </p:nvSpPr>
        <p:spPr>
          <a:xfrm rot="5400000">
            <a:off x="4239737" y="3673668"/>
            <a:ext cx="288509" cy="290557"/>
          </a:xfrm>
          <a:prstGeom prst="striped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s-CO"/>
          </a:p>
        </p:txBody>
      </p:sp>
      <p:sp>
        <p:nvSpPr>
          <p:cNvPr id="1048667" name="Rectángulo 4"/>
          <p:cNvSpPr/>
          <p:nvPr/>
        </p:nvSpPr>
        <p:spPr>
          <a:xfrm>
            <a:off x="2166336" y="3963201"/>
            <a:ext cx="4533126" cy="294641"/>
          </a:xfrm>
          <a:prstGeom prst="rect"/>
        </p:spPr>
        <p:txBody>
          <a:bodyPr wrap="none">
            <a:spAutoFit/>
          </a:bodyPr>
          <a:p>
            <a:r>
              <a:rPr dirty="0" lang="es-CO">
                <a:hlinkClick r:id="rId2"/>
              </a:rPr>
              <a:t>https://github.com/LauraVDB567/SCORTS-UNIFORMS</a:t>
            </a:r>
            <a:endParaRPr dirty="0" lang="es-CO"/>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79" name="Shape 911"/>
        <p:cNvGrpSpPr/>
        <p:nvPr/>
      </p:nvGrpSpPr>
      <p:grpSpPr>
        <a:xfrm>
          <a:off x="0" y="0"/>
          <a:ext cx="0" cy="0"/>
          <a:chOff x="0" y="0"/>
          <a:chExt cx="0" cy="0"/>
        </a:xfrm>
      </p:grpSpPr>
      <p:sp>
        <p:nvSpPr>
          <p:cNvPr id="1048670" name="Google Shape;912;p37"/>
          <p:cNvSpPr txBox="1">
            <a:spLocks noGrp="1"/>
          </p:cNvSpPr>
          <p:nvPr>
            <p:ph type="title" idx="4294967295"/>
          </p:nvPr>
        </p:nvSpPr>
        <p:spPr>
          <a:xfrm>
            <a:off x="805936" y="2030548"/>
            <a:ext cx="7047300" cy="482400"/>
          </a:xfrm>
          <a:prstGeom prst="rect"/>
        </p:spPr>
        <p:txBody>
          <a:bodyPr anchor="t" anchorCtr="0" bIns="91425" lIns="91425" rIns="91425" spcFirstLastPara="1" tIns="91425" wrap="square">
            <a:noAutofit/>
          </a:bodyPr>
          <a:p>
            <a:pPr algn="ctr" indent="0" lvl="0" marL="0" rtl="0">
              <a:spcBef>
                <a:spcPts val="0"/>
              </a:spcBef>
              <a:spcAft>
                <a:spcPts val="0"/>
              </a:spcAft>
              <a:buClr>
                <a:srgbClr val="000000"/>
              </a:buClr>
              <a:buSzPts val="1100"/>
              <a:buFont typeface="Arial"/>
              <a:buNone/>
            </a:pPr>
            <a:r>
              <a:rPr dirty="0" sz="4400" lang="es-MX">
                <a:latin typeface="Arial"/>
                <a:ea typeface="Arial"/>
                <a:cs typeface="Arial"/>
                <a:sym typeface="Arial"/>
              </a:rPr>
              <a:t>GRACIAS</a:t>
            </a:r>
            <a:r>
              <a:rPr dirty="0" lang="es-MX">
                <a:latin typeface="Arial"/>
                <a:ea typeface="Arial"/>
                <a:cs typeface="Arial"/>
                <a:sym typeface="Arial"/>
              </a:rPr>
              <a:t> </a:t>
            </a:r>
            <a:endParaRPr dirty="0">
              <a:solidFill>
                <a:srgbClr val="FFFFFF"/>
              </a:solidFill>
              <a:latin typeface="Arial"/>
              <a:ea typeface="Arial"/>
              <a:cs typeface="Arial"/>
              <a:sym typeface="Arial"/>
            </a:endParaRPr>
          </a:p>
        </p:txBody>
      </p:sp>
      <p:sp>
        <p:nvSpPr>
          <p:cNvPr id="1048671" name="Google Shape;913;p37"/>
          <p:cNvSpPr txBox="1">
            <a:spLocks noGrp="1"/>
          </p:cNvSpPr>
          <p:nvPr>
            <p:ph type="body" idx="4294967295"/>
          </p:nvPr>
        </p:nvSpPr>
        <p:spPr>
          <a:xfrm>
            <a:off x="109243" y="3632829"/>
            <a:ext cx="6271371" cy="318300"/>
          </a:xfrm>
          <a:prstGeom prst="rect"/>
        </p:spPr>
        <p:txBody>
          <a:bodyPr anchor="t" anchorCtr="0" bIns="91425" lIns="91425" rIns="91425" spcFirstLastPara="1" tIns="91425" wrap="square">
            <a:noAutofit/>
          </a:bodyPr>
          <a:p>
            <a:pPr algn="l" indent="0" lvl="0" marL="0" marR="0" rtl="0">
              <a:lnSpc>
                <a:spcPct val="115000"/>
              </a:lnSpc>
              <a:spcBef>
                <a:spcPts val="0"/>
              </a:spcBef>
              <a:spcAft>
                <a:spcPts val="0"/>
              </a:spcAft>
              <a:buNone/>
            </a:pPr>
            <a:endParaRPr dirty="0" lang="es-MX">
              <a:solidFill>
                <a:srgbClr val="869FB2"/>
              </a:solidFill>
              <a:latin typeface="Arial"/>
              <a:ea typeface="Arial"/>
              <a:cs typeface="Arial"/>
              <a:sym typeface="Arial"/>
            </a:endParaRPr>
          </a:p>
          <a:p>
            <a:pPr algn="l" indent="0" lvl="0" marL="0" marR="0" rtl="0">
              <a:lnSpc>
                <a:spcPct val="115000"/>
              </a:lnSpc>
              <a:spcBef>
                <a:spcPts val="0"/>
              </a:spcBef>
              <a:spcAft>
                <a:spcPts val="0"/>
              </a:spcAft>
              <a:buNone/>
            </a:pPr>
            <a:r>
              <a:rPr dirty="0" lang="es-MX">
                <a:solidFill>
                  <a:srgbClr val="869FB2"/>
                </a:solidFill>
                <a:latin typeface="Arial"/>
                <a:ea typeface="Arial"/>
                <a:cs typeface="Arial"/>
                <a:sym typeface="Arial"/>
              </a:rPr>
              <a:t>Geraldine rocha </a:t>
            </a:r>
          </a:p>
          <a:p>
            <a:pPr algn="l" indent="0" lvl="0" marL="0" marR="0" rtl="0">
              <a:lnSpc>
                <a:spcPct val="115000"/>
              </a:lnSpc>
              <a:spcBef>
                <a:spcPts val="0"/>
              </a:spcBef>
              <a:spcAft>
                <a:spcPts val="0"/>
              </a:spcAft>
              <a:buNone/>
            </a:pPr>
            <a:r>
              <a:rPr dirty="0" lang="es-MX">
                <a:solidFill>
                  <a:srgbClr val="869FB2"/>
                </a:solidFill>
                <a:latin typeface="Arial"/>
                <a:ea typeface="Arial"/>
                <a:cs typeface="Arial"/>
                <a:sym typeface="Arial"/>
              </a:rPr>
              <a:t>Valentina Vásquez </a:t>
            </a:r>
          </a:p>
          <a:p>
            <a:pPr algn="l" indent="0" lvl="0" marL="0" marR="0" rtl="0">
              <a:lnSpc>
                <a:spcPct val="115000"/>
              </a:lnSpc>
              <a:spcBef>
                <a:spcPts val="0"/>
              </a:spcBef>
              <a:spcAft>
                <a:spcPts val="0"/>
              </a:spcAft>
              <a:buNone/>
            </a:pPr>
            <a:r>
              <a:rPr dirty="0" lang="es-MX">
                <a:solidFill>
                  <a:srgbClr val="869FB2"/>
                </a:solidFill>
                <a:latin typeface="Arial"/>
                <a:ea typeface="Arial"/>
                <a:cs typeface="Arial"/>
                <a:sym typeface="Arial"/>
              </a:rPr>
              <a:t>Leidy vallejo </a:t>
            </a:r>
          </a:p>
          <a:p>
            <a:pPr algn="l" indent="0" lvl="0" marL="0" marR="0" rtl="0">
              <a:lnSpc>
                <a:spcPct val="115000"/>
              </a:lnSpc>
              <a:spcBef>
                <a:spcPts val="0"/>
              </a:spcBef>
              <a:spcAft>
                <a:spcPts val="0"/>
              </a:spcAft>
              <a:buNone/>
            </a:pPr>
            <a:r>
              <a:rPr dirty="0" lang="es-MX">
                <a:solidFill>
                  <a:srgbClr val="869FB2"/>
                </a:solidFill>
                <a:latin typeface="Arial"/>
                <a:ea typeface="Arial"/>
                <a:cs typeface="Arial"/>
                <a:sym typeface="Arial"/>
              </a:rPr>
              <a:t>Luisa castillo </a:t>
            </a:r>
          </a:p>
          <a:p>
            <a:pPr algn="l" indent="0" lvl="0" marL="0" marR="0" rtl="0">
              <a:lnSpc>
                <a:spcPct val="115000"/>
              </a:lnSpc>
              <a:spcBef>
                <a:spcPts val="0"/>
              </a:spcBef>
              <a:spcAft>
                <a:spcPts val="0"/>
              </a:spcAft>
              <a:buNone/>
            </a:pPr>
            <a:r>
              <a:rPr dirty="0" lang="es-MX">
                <a:solidFill>
                  <a:srgbClr val="869FB2"/>
                </a:solidFill>
                <a:latin typeface="Arial"/>
                <a:ea typeface="Arial"/>
                <a:cs typeface="Arial"/>
                <a:sym typeface="Arial"/>
              </a:rPr>
              <a:t>Laura Díaz</a:t>
            </a:r>
          </a:p>
        </p:txBody>
      </p:sp>
      <p:grpSp>
        <p:nvGrpSpPr>
          <p:cNvPr id="80" name="Google Shape;915;p37"/>
          <p:cNvGrpSpPr/>
          <p:nvPr/>
        </p:nvGrpSpPr>
        <p:grpSpPr>
          <a:xfrm>
            <a:off x="6874322" y="1571957"/>
            <a:ext cx="1446116" cy="2863897"/>
            <a:chOff x="6529419" y="1724307"/>
            <a:chExt cx="1480463" cy="2931917"/>
          </a:xfrm>
        </p:grpSpPr>
        <p:grpSp>
          <p:nvGrpSpPr>
            <p:cNvPr id="81" name="Google Shape;916;p37"/>
            <p:cNvGrpSpPr/>
            <p:nvPr/>
          </p:nvGrpSpPr>
          <p:grpSpPr>
            <a:xfrm>
              <a:off x="6556827" y="1724307"/>
              <a:ext cx="956596" cy="944294"/>
              <a:chOff x="3800349" y="1238762"/>
              <a:chExt cx="1098904" cy="1084772"/>
            </a:xfrm>
          </p:grpSpPr>
          <p:grpSp>
            <p:nvGrpSpPr>
              <p:cNvPr id="82" name="Google Shape;917;p37"/>
              <p:cNvGrpSpPr/>
              <p:nvPr/>
            </p:nvGrpSpPr>
            <p:grpSpPr>
              <a:xfrm>
                <a:off x="3800349" y="1238762"/>
                <a:ext cx="1098904" cy="1084772"/>
                <a:chOff x="3800349" y="1238762"/>
                <a:chExt cx="1098904" cy="1084772"/>
              </a:xfrm>
            </p:grpSpPr>
            <p:sp>
              <p:nvSpPr>
                <p:cNvPr id="1048672" name="Google Shape;918;p37"/>
                <p:cNvSpPr/>
                <p:nvPr/>
              </p:nvSpPr>
              <p:spPr>
                <a:xfrm>
                  <a:off x="3800349" y="1238762"/>
                  <a:ext cx="1098904" cy="1084772"/>
                </a:xfrm>
                <a:custGeom>
                  <a:avLst/>
                  <a:ah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3" name="Google Shape;919;p37"/>
                <p:cNvSpPr/>
                <p:nvPr/>
              </p:nvSpPr>
              <p:spPr>
                <a:xfrm>
                  <a:off x="3884758" y="1311226"/>
                  <a:ext cx="287338" cy="287050"/>
                </a:xfrm>
                <a:custGeom>
                  <a:avLst/>
                  <a:ah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74" name="Google Shape;920;p37"/>
              <p:cNvSpPr/>
              <p:nvPr/>
            </p:nvSpPr>
            <p:spPr>
              <a:xfrm>
                <a:off x="4162525" y="1593650"/>
                <a:ext cx="374561" cy="374975"/>
              </a:xfrm>
              <a:custGeom>
                <a:avLst/>
                <a:ah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83" name="Google Shape;921;p37"/>
            <p:cNvGrpSpPr/>
            <p:nvPr/>
          </p:nvGrpSpPr>
          <p:grpSpPr>
            <a:xfrm>
              <a:off x="7053286" y="2227254"/>
              <a:ext cx="956596" cy="944252"/>
              <a:chOff x="4370663" y="1816530"/>
              <a:chExt cx="1098904" cy="1084724"/>
            </a:xfrm>
          </p:grpSpPr>
          <p:grpSp>
            <p:nvGrpSpPr>
              <p:cNvPr id="84" name="Google Shape;922;p37"/>
              <p:cNvGrpSpPr/>
              <p:nvPr/>
            </p:nvGrpSpPr>
            <p:grpSpPr>
              <a:xfrm>
                <a:off x="4370663" y="1816530"/>
                <a:ext cx="1098904" cy="1084724"/>
                <a:chOff x="4370663" y="1816530"/>
                <a:chExt cx="1098904" cy="1084724"/>
              </a:xfrm>
            </p:grpSpPr>
            <p:sp>
              <p:nvSpPr>
                <p:cNvPr id="1048675" name="Google Shape;923;p37"/>
                <p:cNvSpPr/>
                <p:nvPr/>
              </p:nvSpPr>
              <p:spPr>
                <a:xfrm>
                  <a:off x="4370663" y="1816530"/>
                  <a:ext cx="1098904" cy="1084724"/>
                </a:xfrm>
                <a:custGeom>
                  <a:avLst/>
                  <a:ah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6" name="Google Shape;924;p37"/>
                <p:cNvSpPr/>
                <p:nvPr/>
              </p:nvSpPr>
              <p:spPr>
                <a:xfrm>
                  <a:off x="5055718" y="1904160"/>
                  <a:ext cx="287338" cy="287338"/>
                </a:xfrm>
                <a:custGeom>
                  <a:avLst/>
                  <a:ah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85" name="Google Shape;925;p37"/>
              <p:cNvGrpSpPr/>
              <p:nvPr/>
            </p:nvGrpSpPr>
            <p:grpSpPr>
              <a:xfrm>
                <a:off x="4732628" y="2171596"/>
                <a:ext cx="374986" cy="374572"/>
                <a:chOff x="3303268" y="3817349"/>
                <a:chExt cx="346056" cy="345674"/>
              </a:xfrm>
            </p:grpSpPr>
            <p:sp>
              <p:nvSpPr>
                <p:cNvPr id="1048677" name="Google Shape;926;p37"/>
                <p:cNvSpPr/>
                <p:nvPr/>
              </p:nvSpPr>
              <p:spPr>
                <a:xfrm>
                  <a:off x="3303268" y="3817349"/>
                  <a:ext cx="346056" cy="345674"/>
                </a:xfrm>
                <a:custGeom>
                  <a:avLst/>
                  <a:ah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8" name="Google Shape;927;p37"/>
                <p:cNvSpPr/>
                <p:nvPr/>
              </p:nvSpPr>
              <p:spPr>
                <a:xfrm>
                  <a:off x="3368074" y="3882537"/>
                  <a:ext cx="215298" cy="215298"/>
                </a:xfrm>
                <a:custGeom>
                  <a:avLst/>
                  <a:ah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9" name="Google Shape;928;p37"/>
                <p:cNvSpPr/>
                <p:nvPr/>
              </p:nvSpPr>
              <p:spPr>
                <a:xfrm>
                  <a:off x="3418143" y="3933656"/>
                  <a:ext cx="114811" cy="112742"/>
                </a:xfrm>
                <a:custGeom>
                  <a:avLst/>
                  <a:ah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0" name="Google Shape;929;p37"/>
                <p:cNvSpPr/>
                <p:nvPr/>
              </p:nvSpPr>
              <p:spPr>
                <a:xfrm>
                  <a:off x="3519298" y="3910197"/>
                  <a:ext cx="29570" cy="29220"/>
                </a:xfrm>
                <a:custGeom>
                  <a:avLst/>
                  <a:ah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nvGrpSpPr>
            <p:cNvPr id="86" name="Google Shape;930;p37"/>
            <p:cNvGrpSpPr/>
            <p:nvPr/>
          </p:nvGrpSpPr>
          <p:grpSpPr>
            <a:xfrm>
              <a:off x="6547098" y="2715744"/>
              <a:ext cx="956596" cy="944315"/>
              <a:chOff x="3789173" y="2377690"/>
              <a:chExt cx="1098904" cy="1084796"/>
            </a:xfrm>
          </p:grpSpPr>
          <p:grpSp>
            <p:nvGrpSpPr>
              <p:cNvPr id="87" name="Google Shape;931;p37"/>
              <p:cNvGrpSpPr/>
              <p:nvPr/>
            </p:nvGrpSpPr>
            <p:grpSpPr>
              <a:xfrm>
                <a:off x="3789173" y="2377690"/>
                <a:ext cx="1098904" cy="1084796"/>
                <a:chOff x="3789173" y="2377690"/>
                <a:chExt cx="1098904" cy="1084796"/>
              </a:xfrm>
            </p:grpSpPr>
            <p:sp>
              <p:nvSpPr>
                <p:cNvPr id="1048681" name="Google Shape;932;p37"/>
                <p:cNvSpPr/>
                <p:nvPr/>
              </p:nvSpPr>
              <p:spPr>
                <a:xfrm>
                  <a:off x="3789173" y="2377690"/>
                  <a:ext cx="1098904" cy="1084796"/>
                </a:xfrm>
                <a:custGeom>
                  <a:avLst/>
                  <a:ah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2" name="Google Shape;933;p37"/>
                <p:cNvSpPr/>
                <p:nvPr/>
              </p:nvSpPr>
              <p:spPr>
                <a:xfrm>
                  <a:off x="3885623" y="2465897"/>
                  <a:ext cx="287050" cy="287338"/>
                </a:xfrm>
                <a:custGeom>
                  <a:avLst/>
                  <a:ah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88" name="Google Shape;934;p37"/>
              <p:cNvGrpSpPr/>
              <p:nvPr/>
            </p:nvGrpSpPr>
            <p:grpSpPr>
              <a:xfrm>
                <a:off x="4151137" y="2732796"/>
                <a:ext cx="374986" cy="374572"/>
                <a:chOff x="3752358" y="3817349"/>
                <a:chExt cx="346056" cy="345674"/>
              </a:xfrm>
            </p:grpSpPr>
            <p:sp>
              <p:nvSpPr>
                <p:cNvPr id="1048683" name="Google Shape;935;p37"/>
                <p:cNvSpPr/>
                <p:nvPr/>
              </p:nvSpPr>
              <p:spPr>
                <a:xfrm>
                  <a:off x="3752358" y="3817349"/>
                  <a:ext cx="346056" cy="345674"/>
                </a:xfrm>
                <a:custGeom>
                  <a:avLst/>
                  <a:ah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4" name="Google Shape;936;p37"/>
                <p:cNvSpPr/>
                <p:nvPr/>
              </p:nvSpPr>
              <p:spPr>
                <a:xfrm>
                  <a:off x="3831933" y="3955682"/>
                  <a:ext cx="47809" cy="120540"/>
                </a:xfrm>
                <a:custGeom>
                  <a:avLst/>
                  <a:ah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5" name="Google Shape;937;p37"/>
                <p:cNvSpPr/>
                <p:nvPr/>
              </p:nvSpPr>
              <p:spPr>
                <a:xfrm>
                  <a:off x="3824739" y="3890112"/>
                  <a:ext cx="55002" cy="55002"/>
                </a:xfrm>
                <a:custGeom>
                  <a:avLst/>
                  <a:ah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6" name="Google Shape;938;p37"/>
                <p:cNvSpPr/>
                <p:nvPr/>
              </p:nvSpPr>
              <p:spPr>
                <a:xfrm>
                  <a:off x="3904696" y="3955682"/>
                  <a:ext cx="128148" cy="120540"/>
                </a:xfrm>
                <a:custGeom>
                  <a:avLst/>
                  <a:ah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nvGrpSpPr>
            <p:cNvPr id="89" name="Google Shape;939;p37"/>
            <p:cNvGrpSpPr/>
            <p:nvPr/>
          </p:nvGrpSpPr>
          <p:grpSpPr>
            <a:xfrm>
              <a:off x="7034853" y="3222917"/>
              <a:ext cx="956596" cy="944252"/>
              <a:chOff x="4349489" y="2960313"/>
              <a:chExt cx="1098904" cy="1084724"/>
            </a:xfrm>
          </p:grpSpPr>
          <p:grpSp>
            <p:nvGrpSpPr>
              <p:cNvPr id="90" name="Google Shape;940;p37"/>
              <p:cNvGrpSpPr/>
              <p:nvPr/>
            </p:nvGrpSpPr>
            <p:grpSpPr>
              <a:xfrm>
                <a:off x="4349489" y="2960313"/>
                <a:ext cx="1098904" cy="1084724"/>
                <a:chOff x="4349489" y="2960313"/>
                <a:chExt cx="1098904" cy="1084724"/>
              </a:xfrm>
            </p:grpSpPr>
            <p:sp>
              <p:nvSpPr>
                <p:cNvPr id="1048687" name="Google Shape;941;p37"/>
                <p:cNvSpPr/>
                <p:nvPr/>
              </p:nvSpPr>
              <p:spPr>
                <a:xfrm>
                  <a:off x="4349489" y="2960313"/>
                  <a:ext cx="1098904" cy="1084724"/>
                </a:xfrm>
                <a:custGeom>
                  <a:avLst/>
                  <a:ah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8" name="Google Shape;942;p37"/>
                <p:cNvSpPr/>
                <p:nvPr/>
              </p:nvSpPr>
              <p:spPr>
                <a:xfrm>
                  <a:off x="5065741" y="3026769"/>
                  <a:ext cx="287338" cy="287338"/>
                </a:xfrm>
                <a:custGeom>
                  <a:avLst/>
                  <a:ah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91" name="Google Shape;943;p37"/>
              <p:cNvGrpSpPr/>
              <p:nvPr/>
            </p:nvGrpSpPr>
            <p:grpSpPr>
              <a:xfrm>
                <a:off x="4732657" y="3315384"/>
                <a:ext cx="374952" cy="374572"/>
                <a:chOff x="4201447" y="3817349"/>
                <a:chExt cx="346024" cy="345674"/>
              </a:xfrm>
            </p:grpSpPr>
            <p:sp>
              <p:nvSpPr>
                <p:cNvPr id="1048689" name="Google Shape;944;p37"/>
                <p:cNvSpPr/>
                <p:nvPr/>
              </p:nvSpPr>
              <p:spPr>
                <a:xfrm>
                  <a:off x="4201447" y="3817349"/>
                  <a:ext cx="346024" cy="345674"/>
                </a:xfrm>
                <a:custGeom>
                  <a:avLst/>
                  <a:ah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0" name="Google Shape;945;p37"/>
                <p:cNvSpPr/>
                <p:nvPr/>
              </p:nvSpPr>
              <p:spPr>
                <a:xfrm>
                  <a:off x="4271569" y="3904531"/>
                  <a:ext cx="227394" cy="185728"/>
                </a:xfrm>
                <a:custGeom>
                  <a:avLst/>
                  <a:ah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nvGrpSpPr>
            <p:cNvPr id="92" name="Google Shape;946;p37"/>
            <p:cNvGrpSpPr/>
            <p:nvPr/>
          </p:nvGrpSpPr>
          <p:grpSpPr>
            <a:xfrm>
              <a:off x="6529419" y="3711909"/>
              <a:ext cx="956596" cy="944315"/>
              <a:chOff x="3768864" y="3522050"/>
              <a:chExt cx="1098904" cy="1084796"/>
            </a:xfrm>
          </p:grpSpPr>
          <p:grpSp>
            <p:nvGrpSpPr>
              <p:cNvPr id="93" name="Google Shape;947;p37"/>
              <p:cNvGrpSpPr/>
              <p:nvPr/>
            </p:nvGrpSpPr>
            <p:grpSpPr>
              <a:xfrm>
                <a:off x="3768864" y="3522050"/>
                <a:ext cx="1098904" cy="1084796"/>
                <a:chOff x="3768864" y="3522050"/>
                <a:chExt cx="1098904" cy="1084796"/>
              </a:xfrm>
            </p:grpSpPr>
            <p:sp>
              <p:nvSpPr>
                <p:cNvPr id="1048691" name="Google Shape;948;p37"/>
                <p:cNvSpPr/>
                <p:nvPr/>
              </p:nvSpPr>
              <p:spPr>
                <a:xfrm>
                  <a:off x="3768864" y="3522050"/>
                  <a:ext cx="1098904" cy="1084796"/>
                </a:xfrm>
                <a:custGeom>
                  <a:avLst/>
                  <a:ah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2" name="Google Shape;949;p37"/>
                <p:cNvSpPr/>
                <p:nvPr/>
              </p:nvSpPr>
              <p:spPr>
                <a:xfrm>
                  <a:off x="3887041" y="3641743"/>
                  <a:ext cx="287338" cy="287026"/>
                </a:xfrm>
                <a:custGeom>
                  <a:avLst/>
                  <a:ah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nvGrpSpPr>
              <p:cNvPr id="94" name="Google Shape;950;p37"/>
              <p:cNvGrpSpPr/>
              <p:nvPr/>
            </p:nvGrpSpPr>
            <p:grpSpPr>
              <a:xfrm>
                <a:off x="4139616" y="3871555"/>
                <a:ext cx="357419" cy="357005"/>
                <a:chOff x="7482229" y="3351230"/>
                <a:chExt cx="357419" cy="357005"/>
              </a:xfrm>
            </p:grpSpPr>
            <p:sp>
              <p:nvSpPr>
                <p:cNvPr id="1048693" name="Google Shape;951;p37"/>
                <p:cNvSpPr/>
                <p:nvPr/>
              </p:nvSpPr>
              <p:spPr>
                <a:xfrm>
                  <a:off x="7482229" y="3351230"/>
                  <a:ext cx="357419" cy="357005"/>
                </a:xfrm>
                <a:custGeom>
                  <a:avLst/>
                  <a:ah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4" name="Google Shape;952;p37"/>
                <p:cNvSpPr/>
                <p:nvPr/>
              </p:nvSpPr>
              <p:spPr>
                <a:xfrm>
                  <a:off x="7592138" y="3605616"/>
                  <a:ext cx="137983" cy="32530"/>
                </a:xfrm>
                <a:custGeom>
                  <a:avLst/>
                  <a:ah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5" name="Google Shape;953;p37"/>
                <p:cNvSpPr/>
                <p:nvPr/>
              </p:nvSpPr>
              <p:spPr>
                <a:xfrm>
                  <a:off x="7513709" y="3387962"/>
                  <a:ext cx="295987" cy="282014"/>
                </a:xfrm>
                <a:custGeom>
                  <a:avLst/>
                  <a:ah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6" name="Google Shape;954;p37"/>
                <p:cNvSpPr/>
                <p:nvPr/>
              </p:nvSpPr>
              <p:spPr>
                <a:xfrm>
                  <a:off x="7580393" y="3516460"/>
                  <a:ext cx="56880" cy="56880"/>
                </a:xfrm>
                <a:custGeom>
                  <a:avLst/>
                  <a:ah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7" name="Google Shape;955;p37"/>
                <p:cNvSpPr/>
                <p:nvPr/>
              </p:nvSpPr>
              <p:spPr>
                <a:xfrm>
                  <a:off x="7685750" y="3516460"/>
                  <a:ext cx="56880" cy="56880"/>
                </a:xfrm>
                <a:custGeom>
                  <a:avLst/>
                  <a:ah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6" name="Marcador de texto 1"/>
          <p:cNvSpPr>
            <a:spLocks noGrp="1"/>
          </p:cNvSpPr>
          <p:nvPr>
            <p:ph type="body" idx="1"/>
          </p:nvPr>
        </p:nvSpPr>
        <p:spPr/>
        <p:txBody>
          <a:bodyPr/>
          <a:p>
            <a:pPr indent="0" marL="139700">
              <a:buNone/>
            </a:pPr>
            <a:r>
              <a:rPr dirty="0" lang="es-CO">
                <a:solidFill>
                  <a:schemeClr val="accent2"/>
                </a:solidFill>
                <a:hlinkClick r:id="rId1" action="ppaction://hlinksldjump"/>
              </a:rPr>
              <a:t>Pregunta problema</a:t>
            </a:r>
            <a:r>
              <a:rPr dirty="0" lang="es-CO">
                <a:solidFill>
                  <a:schemeClr val="accent2"/>
                </a:solidFill>
              </a:rPr>
              <a:t>…………………………………………………………………………………………………..3</a:t>
            </a:r>
          </a:p>
          <a:p>
            <a:pPr indent="0" marL="139700">
              <a:buNone/>
            </a:pPr>
            <a:r>
              <a:rPr dirty="0" lang="es-CO">
                <a:solidFill>
                  <a:schemeClr val="accent2"/>
                </a:solidFill>
                <a:hlinkClick r:id="rId2" action="ppaction://hlinksldjump"/>
              </a:rPr>
              <a:t>Objetivo general </a:t>
            </a:r>
            <a:r>
              <a:rPr dirty="0" lang="es-CO">
                <a:solidFill>
                  <a:schemeClr val="accent2"/>
                </a:solidFill>
              </a:rPr>
              <a:t>………………………………………………………………………………………………………..4</a:t>
            </a:r>
          </a:p>
          <a:p>
            <a:pPr indent="0" marL="139700">
              <a:buNone/>
            </a:pPr>
            <a:r>
              <a:rPr dirty="0" lang="es-CO">
                <a:solidFill>
                  <a:schemeClr val="accent2"/>
                </a:solidFill>
                <a:hlinkClick r:id="rId3" action="ppaction://hlinksldjump"/>
              </a:rPr>
              <a:t>Objetivos específicos </a:t>
            </a:r>
            <a:r>
              <a:rPr dirty="0" lang="es-CO">
                <a:solidFill>
                  <a:schemeClr val="accent2"/>
                </a:solidFill>
              </a:rPr>
              <a:t>…………………………………………………………………..……………………………5</a:t>
            </a:r>
          </a:p>
          <a:p>
            <a:pPr indent="0" marL="139700">
              <a:buNone/>
            </a:pPr>
            <a:r>
              <a:rPr dirty="0" lang="es-CO">
                <a:solidFill>
                  <a:schemeClr val="accent2"/>
                </a:solidFill>
                <a:hlinkClick r:id="rId4" action="ppaction://hlinksldjump"/>
              </a:rPr>
              <a:t>Planteamiento del problema</a:t>
            </a:r>
            <a:r>
              <a:rPr dirty="0" lang="es-CO">
                <a:solidFill>
                  <a:schemeClr val="accent2"/>
                </a:solidFill>
              </a:rPr>
              <a:t>………………………………………………………………………………….6</a:t>
            </a:r>
          </a:p>
          <a:p>
            <a:pPr indent="0" marL="139700">
              <a:buNone/>
            </a:pPr>
            <a:r>
              <a:rPr dirty="0" lang="es-CO">
                <a:solidFill>
                  <a:schemeClr val="accent2"/>
                </a:solidFill>
                <a:hlinkClick r:id="rId5" action="ppaction://hlinksldjump"/>
              </a:rPr>
              <a:t>Alcance del proyecto</a:t>
            </a:r>
            <a:r>
              <a:rPr dirty="0" lang="es-CO">
                <a:solidFill>
                  <a:schemeClr val="accent2"/>
                </a:solidFill>
              </a:rPr>
              <a:t>………………………………………………………………………………………………….7</a:t>
            </a:r>
          </a:p>
          <a:p>
            <a:pPr indent="0" marL="139700">
              <a:buNone/>
            </a:pPr>
            <a:r>
              <a:rPr dirty="0" lang="es-CO">
                <a:solidFill>
                  <a:schemeClr val="accent2"/>
                </a:solidFill>
                <a:hlinkClick r:id="rId6" action="ppaction://hlinksldjump"/>
              </a:rPr>
              <a:t>Justificación</a:t>
            </a:r>
            <a:r>
              <a:rPr dirty="0" lang="es-CO">
                <a:solidFill>
                  <a:schemeClr val="accent2"/>
                </a:solidFill>
              </a:rPr>
              <a:t>…………………………………………………………………………………………………………………..8</a:t>
            </a:r>
          </a:p>
          <a:p>
            <a:pPr indent="0" marL="139700">
              <a:buNone/>
            </a:pPr>
            <a:r>
              <a:rPr dirty="0" lang="es-CO">
                <a:solidFill>
                  <a:schemeClr val="accent2"/>
                </a:solidFill>
                <a:hlinkClick r:id="rId7" action="ppaction://hlinksldjump"/>
              </a:rPr>
              <a:t>Mapa BPMN</a:t>
            </a:r>
            <a:r>
              <a:rPr dirty="0" lang="es-CO">
                <a:solidFill>
                  <a:schemeClr val="accent2"/>
                </a:solidFill>
              </a:rPr>
              <a:t>…………………………………………………………………………………………………………………..9</a:t>
            </a:r>
          </a:p>
          <a:p>
            <a:pPr indent="0" marL="139700">
              <a:buNone/>
            </a:pPr>
            <a:r>
              <a:rPr dirty="0" lang="es-CO">
                <a:solidFill>
                  <a:schemeClr val="accent2"/>
                </a:solidFill>
                <a:hlinkClick r:id="rId8" action="ppaction://hlinksldjump"/>
              </a:rPr>
              <a:t>Técnicas de recolección de información  </a:t>
            </a:r>
            <a:r>
              <a:rPr dirty="0" lang="es-CO">
                <a:solidFill>
                  <a:schemeClr val="accent2"/>
                </a:solidFill>
              </a:rPr>
              <a:t>………………………………………………………….10</a:t>
            </a:r>
          </a:p>
          <a:p>
            <a:pPr indent="0" marL="139700">
              <a:buNone/>
            </a:pPr>
            <a:r>
              <a:rPr dirty="0" lang="es-CO">
                <a:solidFill>
                  <a:schemeClr val="accent2"/>
                </a:solidFill>
                <a:hlinkClick r:id="rId9" action="ppaction://hlinksldjump"/>
              </a:rPr>
              <a:t>Requisitos funcionales y no funcionales </a:t>
            </a:r>
            <a:r>
              <a:rPr dirty="0" lang="es-CO">
                <a:solidFill>
                  <a:schemeClr val="accent2"/>
                </a:solidFill>
              </a:rPr>
              <a:t>……………………………………………………………11</a:t>
            </a:r>
          </a:p>
          <a:p>
            <a:pPr indent="0" marL="139700">
              <a:buNone/>
            </a:pPr>
            <a:r>
              <a:rPr dirty="0" lang="es-CO">
                <a:solidFill>
                  <a:schemeClr val="accent2"/>
                </a:solidFill>
                <a:hlinkClick r:id="rId10" action="ppaction://hlinksldjump"/>
              </a:rPr>
              <a:t>Sistema de control de versiones</a:t>
            </a:r>
            <a:r>
              <a:rPr dirty="0" lang="es-CO">
                <a:solidFill>
                  <a:schemeClr val="accent2"/>
                </a:solidFill>
              </a:rPr>
              <a:t>……………………………………………………………………………12</a:t>
            </a:r>
          </a:p>
          <a:p>
            <a:pPr indent="0" marL="139700">
              <a:buNone/>
            </a:pPr>
            <a:r>
              <a:rPr dirty="0" lang="es-CO">
                <a:solidFill>
                  <a:schemeClr val="accent2"/>
                </a:solidFill>
                <a:hlinkClick r:id="rId11" action="ppaction://hlinksldjump"/>
              </a:rPr>
              <a:t>Prototipo Scorts Uniforms</a:t>
            </a:r>
            <a:r>
              <a:rPr dirty="0" lang="es-CO">
                <a:solidFill>
                  <a:schemeClr val="accent2"/>
                </a:solidFill>
              </a:rPr>
              <a:t>.......................................................................................................14</a:t>
            </a:r>
          </a:p>
        </p:txBody>
      </p:sp>
      <p:sp>
        <p:nvSpPr>
          <p:cNvPr id="1048587" name="Título 2"/>
          <p:cNvSpPr>
            <a:spLocks noGrp="1"/>
          </p:cNvSpPr>
          <p:nvPr>
            <p:ph type="title"/>
          </p:nvPr>
        </p:nvSpPr>
        <p:spPr>
          <a:xfrm>
            <a:off x="185100" y="479209"/>
            <a:ext cx="8238900" cy="561600"/>
          </a:xfrm>
        </p:spPr>
        <p:txBody>
          <a:bodyPr/>
          <a:p>
            <a:r>
              <a:rPr dirty="0" lang="es-CO"/>
              <a:t>TABLA DE CONTENIDO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6"/>
        <p:cNvGrpSpPr/>
        <p:nvPr/>
      </p:nvGrpSpPr>
      <p:grpSpPr>
        <a:xfrm>
          <a:off x="0" y="0"/>
          <a:ext cx="0" cy="0"/>
          <a:chOff x="0" y="0"/>
          <a:chExt cx="0" cy="0"/>
        </a:xfrm>
      </p:grpSpPr>
      <p:sp>
        <p:nvSpPr>
          <p:cNvPr id="1048591" name="Google Shape;96;p16"/>
          <p:cNvSpPr txBox="1">
            <a:spLocks noGrp="1"/>
          </p:cNvSpPr>
          <p:nvPr>
            <p:ph type="title"/>
          </p:nvPr>
        </p:nvSpPr>
        <p:spPr>
          <a:xfrm>
            <a:off x="0" y="310973"/>
            <a:ext cx="5508976"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Clr>
                <a:schemeClr val="dk1"/>
              </a:buClr>
              <a:buSzPts val="1100"/>
              <a:buFont typeface="Arial"/>
              <a:buNone/>
            </a:pPr>
            <a:r>
              <a:rPr dirty="0" sz="3200" lang="es-MX"/>
              <a:t>OBJETIVO GENERAL</a:t>
            </a:r>
            <a:endParaRPr dirty="0" sz="3200"/>
          </a:p>
        </p:txBody>
      </p:sp>
      <p:sp>
        <p:nvSpPr>
          <p:cNvPr id="1048592" name="CuadroTexto 32"/>
          <p:cNvSpPr txBox="1"/>
          <p:nvPr/>
        </p:nvSpPr>
        <p:spPr>
          <a:xfrm>
            <a:off x="235734" y="1216971"/>
            <a:ext cx="5002310" cy="1703030"/>
          </a:xfrm>
          <a:prstGeom prst="rect"/>
          <a:noFill/>
        </p:spPr>
        <p:txBody>
          <a:bodyPr wrap="square">
            <a:spAutoFit/>
          </a:bodyPr>
          <a:p>
            <a:pPr>
              <a:lnSpc>
                <a:spcPct val="150000"/>
              </a:lnSpc>
            </a:pPr>
            <a:r>
              <a:rPr dirty="0" sz="1800" lang="es-MX"/>
              <a:t>Diseñar, desarrollar y poner en funcionamiento un sistema informático que opere en la devolución de uniformes, con el objetivo de hacer fácil y rápido este proceso. </a:t>
            </a:r>
            <a:endParaRPr dirty="0" sz="1600" lang="es-CO"/>
          </a:p>
        </p:txBody>
      </p:sp>
      <p:pic>
        <p:nvPicPr>
          <p:cNvPr id="2097153" name="Picture 2" descr="Sistema informático - Wikipedia, la enciclopedia libre"/>
          <p:cNvPicPr>
            <a:picLocks noChangeAspect="1" noChangeArrowheads="1"/>
          </p:cNvPicPr>
          <p:nvPr/>
        </p:nvPicPr>
        <p:blipFill>
          <a:blip xmlns:r="http://schemas.openxmlformats.org/officeDocument/2006/relationships" r:embed="rId1"/>
          <a:srcRect/>
          <a:stretch>
            <a:fillRect/>
          </a:stretch>
        </p:blipFill>
        <p:spPr bwMode="auto">
          <a:xfrm>
            <a:off x="5856172" y="1062990"/>
            <a:ext cx="3052094" cy="4080510"/>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100"/>
        <p:cNvGrpSpPr/>
        <p:nvPr/>
      </p:nvGrpSpPr>
      <p:grpSpPr>
        <a:xfrm>
          <a:off x="0" y="0"/>
          <a:ext cx="0" cy="0"/>
          <a:chOff x="0" y="0"/>
          <a:chExt cx="0" cy="0"/>
        </a:xfrm>
      </p:grpSpPr>
      <p:sp>
        <p:nvSpPr>
          <p:cNvPr id="1048595" name="Google Shape;128;p17"/>
          <p:cNvSpPr txBox="1">
            <a:spLocks noGrp="1"/>
          </p:cNvSpPr>
          <p:nvPr>
            <p:ph type="title"/>
          </p:nvPr>
        </p:nvSpPr>
        <p:spPr>
          <a:xfrm>
            <a:off x="353901" y="0"/>
            <a:ext cx="8238900"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Clr>
                <a:schemeClr val="dk1"/>
              </a:buClr>
              <a:buSzPts val="1100"/>
              <a:buFont typeface="Arial"/>
              <a:buNone/>
            </a:pPr>
            <a:r>
              <a:rPr dirty="0" sz="3200" lang="en-US"/>
              <a:t>OBJETIVOS ESPECÍFICOS</a:t>
            </a:r>
            <a:endParaRPr dirty="0" sz="3200"/>
          </a:p>
        </p:txBody>
      </p:sp>
      <p:sp>
        <p:nvSpPr>
          <p:cNvPr id="1048596" name="CuadroTexto 18"/>
          <p:cNvSpPr txBox="1"/>
          <p:nvPr/>
        </p:nvSpPr>
        <p:spPr>
          <a:xfrm>
            <a:off x="146432" y="664838"/>
            <a:ext cx="8636324" cy="3977641"/>
          </a:xfrm>
          <a:prstGeom prst="rect"/>
          <a:noFill/>
        </p:spPr>
        <p:txBody>
          <a:bodyPr wrap="square">
            <a:spAutoFit/>
          </a:bodyPr>
          <a:p>
            <a:pPr indent="-285750" marL="285750">
              <a:lnSpc>
                <a:spcPct val="150000"/>
              </a:lnSpc>
              <a:buFont typeface="Arial" panose="020B0604020202020204" pitchFamily="34" charset="0"/>
              <a:buChar char="•"/>
            </a:pPr>
            <a:endParaRPr dirty="0" sz="1600" lang="es-MX">
              <a:latin typeface="Arial" panose="020B0604020202020204" pitchFamily="34" charset="0"/>
            </a:endParaRPr>
          </a:p>
          <a:p>
            <a:pPr indent="-285750" marL="285750">
              <a:lnSpc>
                <a:spcPct val="150000"/>
              </a:lnSpc>
              <a:buFont typeface="Arial" panose="020B0604020202020204" pitchFamily="34" charset="0"/>
              <a:buChar char="•"/>
            </a:pPr>
            <a:r>
              <a:rPr dirty="0" sz="1800" lang="es-MX">
                <a:latin typeface="Arial" panose="020B0604020202020204" pitchFamily="34" charset="0"/>
              </a:rPr>
              <a:t>Implementar un </a:t>
            </a:r>
            <a:r>
              <a:rPr dirty="0" sz="1800" lang="en-US">
                <a:latin typeface="Arial" panose="020B0604020202020204" pitchFamily="34" charset="0"/>
              </a:rPr>
              <a:t>m</a:t>
            </a:r>
            <a:r>
              <a:rPr altLang="en-US" dirty="0" sz="1800" lang="es-ES">
                <a:latin typeface="Arial" panose="020B0604020202020204" pitchFamily="34" charset="0"/>
              </a:rPr>
              <a:t>ódulo </a:t>
            </a:r>
            <a:r>
              <a:rPr dirty="0" sz="1800" lang="es-MX">
                <a:latin typeface="Arial" panose="020B0604020202020204" pitchFamily="34" charset="0"/>
              </a:rPr>
              <a:t>de devoluciones dentro del sistema de información.</a:t>
            </a:r>
            <a:endParaRPr altLang="en-US" lang="zh-CN"/>
          </a:p>
          <a:p>
            <a:pPr indent="-285750" marL="285750">
              <a:lnSpc>
                <a:spcPct val="150000"/>
              </a:lnSpc>
              <a:buFont typeface="Arial" panose="020B0604020202020204" pitchFamily="34" charset="0"/>
              <a:buChar char="•"/>
            </a:pPr>
            <a:r>
              <a:rPr dirty="0" sz="1800" lang="es-MX">
                <a:latin typeface="Arial" panose="020B0604020202020204" pitchFamily="34" charset="0"/>
              </a:rPr>
              <a:t>Integrar módulos de inicio de sesión y registro para llevar un  orden y una visualización dependiendo del rango en el que se encuentre. </a:t>
            </a:r>
          </a:p>
          <a:p>
            <a:pPr indent="-285750" marL="285750">
              <a:lnSpc>
                <a:spcPct val="150000"/>
              </a:lnSpc>
              <a:buFont typeface="Arial" panose="020B0604020202020204" pitchFamily="34" charset="0"/>
              <a:buChar char="•"/>
            </a:pPr>
            <a:r>
              <a:rPr dirty="0" sz="1800" lang="es-MX">
                <a:latin typeface="Arial" panose="020B0604020202020204" pitchFamily="34" charset="0"/>
              </a:rPr>
              <a:t>Mantener actualizaciones del sistema teniendo en cuenta aspectos como la organización y seguridad de la información.</a:t>
            </a:r>
          </a:p>
          <a:p>
            <a:pPr indent="-285750" marL="285750">
              <a:lnSpc>
                <a:spcPct val="150000"/>
              </a:lnSpc>
              <a:buFont typeface="Arial" panose="020B0604020202020204" pitchFamily="34" charset="0"/>
              <a:buChar char="•"/>
            </a:pPr>
            <a:r>
              <a:rPr dirty="0" sz="1800" lang="es-MX">
                <a:latin typeface="Arial" panose="020B0604020202020204" pitchFamily="34" charset="0"/>
              </a:rPr>
              <a:t>Poner en funcionamiento el sistema de información por medio del acceso a las ventas necesarias para gestionar las devoluciones </a:t>
            </a:r>
          </a:p>
          <a:p>
            <a:pPr>
              <a:lnSpc>
                <a:spcPct val="150000"/>
              </a:lnSpc>
            </a:pPr>
            <a:endParaRPr dirty="0" sz="1600" lang="es-MX">
              <a:latin typeface="Arial" panose="020B0604020202020204" pitchFamily="34" charset="0"/>
            </a:endParaRPr>
          </a:p>
          <a:p>
            <a:pPr>
              <a:lnSpc>
                <a:spcPct val="150000"/>
              </a:lnSpc>
            </a:pPr>
            <a:endParaRPr dirty="0" sz="1600" lang="es-MX">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32"/>
        <p:cNvGrpSpPr/>
        <p:nvPr/>
      </p:nvGrpSpPr>
      <p:grpSpPr>
        <a:xfrm>
          <a:off x="0" y="0"/>
          <a:ext cx="0" cy="0"/>
          <a:chOff x="0" y="0"/>
          <a:chExt cx="0" cy="0"/>
        </a:xfrm>
      </p:grpSpPr>
      <p:sp>
        <p:nvSpPr>
          <p:cNvPr id="1048599" name="Título 1"/>
          <p:cNvSpPr>
            <a:spLocks noGrp="1"/>
          </p:cNvSpPr>
          <p:nvPr>
            <p:ph type="title"/>
          </p:nvPr>
        </p:nvSpPr>
        <p:spPr>
          <a:xfrm>
            <a:off x="452550" y="411475"/>
            <a:ext cx="8238900" cy="561600"/>
          </a:xfrm>
        </p:spPr>
        <p:txBody>
          <a:bodyPr/>
          <a:p>
            <a:r>
              <a:rPr dirty="0" sz="3200" lang="en"/>
              <a:t>PLANTEAMIENTO DEL PROBLEMA </a:t>
            </a:r>
            <a:endParaRPr dirty="0" sz="3200" lang="es-CO"/>
          </a:p>
        </p:txBody>
      </p:sp>
      <p:sp>
        <p:nvSpPr>
          <p:cNvPr id="1048600" name="CuadroTexto 1"/>
          <p:cNvSpPr txBox="1"/>
          <p:nvPr/>
        </p:nvSpPr>
        <p:spPr>
          <a:xfrm>
            <a:off x="1018898" y="973075"/>
            <a:ext cx="7672552" cy="2091690"/>
          </a:xfrm>
          <a:prstGeom prst="rect"/>
          <a:noFill/>
        </p:spPr>
        <p:txBody>
          <a:bodyPr rtlCol="0" wrap="square">
            <a:spAutoFit/>
          </a:bodyPr>
          <a:p>
            <a:pPr>
              <a:lnSpc>
                <a:spcPct val="150000"/>
              </a:lnSpc>
            </a:pPr>
            <a:r>
              <a:rPr b="0" dirty="0" sz="1800" i="0" lang="en-US">
                <a:solidFill>
                  <a:srgbClr val="202124"/>
                </a:solidFill>
                <a:effectLst/>
                <a:latin typeface="+mj-lt"/>
              </a:rPr>
              <a:t>Por medio de una entrevista realizada al administrador de la tienda se dio a conocer como conclusión la identificación del problema en las devoluciones de la tienda, debido a que la atención al cliente es un proceso muy demorado al momento de devolver una prenda o el uniforme completo.</a:t>
            </a:r>
            <a:endParaRPr dirty="0" sz="1800" lang="es-CO">
              <a:latin typeface="+mj-lt"/>
            </a:endParaRPr>
          </a:p>
        </p:txBody>
      </p:sp>
      <p:pic>
        <p:nvPicPr>
          <p:cNvPr id="2097154" name="Imagen 2"/>
          <p:cNvPicPr>
            <a:picLocks noChangeAspect="1"/>
          </p:cNvPicPr>
          <p:nvPr/>
        </p:nvPicPr>
        <p:blipFill>
          <a:blip xmlns:r="http://schemas.openxmlformats.org/officeDocument/2006/relationships" r:embed="rId1"/>
          <a:stretch>
            <a:fillRect/>
          </a:stretch>
        </p:blipFill>
        <p:spPr>
          <a:xfrm>
            <a:off x="6819398" y="2705100"/>
            <a:ext cx="2438400" cy="24384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183"/>
        <p:cNvGrpSpPr/>
        <p:nvPr/>
      </p:nvGrpSpPr>
      <p:grpSpPr>
        <a:xfrm>
          <a:off x="0" y="0"/>
          <a:ext cx="0" cy="0"/>
          <a:chOff x="0" y="0"/>
          <a:chExt cx="0" cy="0"/>
        </a:xfrm>
      </p:grpSpPr>
      <p:sp>
        <p:nvSpPr>
          <p:cNvPr id="1048603" name="Google Shape;184;p19"/>
          <p:cNvSpPr txBox="1">
            <a:spLocks noGrp="1"/>
          </p:cNvSpPr>
          <p:nvPr>
            <p:ph type="title"/>
          </p:nvPr>
        </p:nvSpPr>
        <p:spPr>
          <a:xfrm>
            <a:off x="382783" y="135350"/>
            <a:ext cx="8238900"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Clr>
                <a:schemeClr val="dk1"/>
              </a:buClr>
              <a:buSzPts val="1100"/>
              <a:buFont typeface="Arial"/>
              <a:buNone/>
            </a:pPr>
            <a:r>
              <a:rPr dirty="0" sz="3200" lang="es-CO"/>
              <a:t>PREGUNTA PROBLEMA </a:t>
            </a:r>
          </a:p>
        </p:txBody>
      </p:sp>
      <p:grpSp>
        <p:nvGrpSpPr>
          <p:cNvPr id="49" name="Google Shape;186;p19"/>
          <p:cNvGrpSpPr/>
          <p:nvPr/>
        </p:nvGrpSpPr>
        <p:grpSpPr>
          <a:xfrm>
            <a:off x="153674" y="293511"/>
            <a:ext cx="7240549" cy="4714638"/>
            <a:chOff x="378773" y="1520725"/>
            <a:chExt cx="6099977" cy="2514600"/>
          </a:xfrm>
        </p:grpSpPr>
        <p:sp>
          <p:nvSpPr>
            <p:cNvPr id="1048604" name="Google Shape;189;p19"/>
            <p:cNvSpPr/>
            <p:nvPr/>
          </p:nvSpPr>
          <p:spPr>
            <a:xfrm>
              <a:off x="378773" y="2329350"/>
              <a:ext cx="6099977" cy="699600"/>
            </a:xfrm>
            <a:prstGeom prst="homePlate">
              <a:avLst>
                <a:gd name="adj" fmla="val 50000"/>
              </a:avLst>
            </a:pr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endParaRPr dirty="0">
                <a:solidFill>
                  <a:schemeClr val="lt1"/>
                </a:solidFill>
                <a:latin typeface="Montserrat SemiBold"/>
                <a:ea typeface="Montserrat SemiBold"/>
                <a:cs typeface="Montserrat SemiBold"/>
                <a:sym typeface="Montserrat SemiBold"/>
              </a:endParaRPr>
            </a:p>
          </p:txBody>
        </p:sp>
        <p:cxnSp>
          <p:nvCxnSpPr>
            <p:cNvPr id="3145728" name="Google Shape;190;p19"/>
            <p:cNvCxnSpPr>
              <a:cxnSpLocks/>
            </p:cNvCxnSpPr>
            <p:nvPr/>
          </p:nvCxnSpPr>
          <p:spPr>
            <a:xfrm>
              <a:off x="378773" y="1520725"/>
              <a:ext cx="0" cy="2514600"/>
            </a:xfrm>
            <a:prstGeom prst="straightConnector1"/>
            <a:noFill/>
            <a:ln w="19050" cap="flat" cmpd="sng">
              <a:solidFill>
                <a:schemeClr val="accent3"/>
              </a:solidFill>
              <a:prstDash val="solid"/>
              <a:round/>
              <a:headEnd type="none" w="med" len="med"/>
              <a:tailEnd type="none" w="med" len="med"/>
            </a:ln>
          </p:spPr>
        </p:cxnSp>
      </p:grpSp>
      <p:sp>
        <p:nvSpPr>
          <p:cNvPr id="1048605" name="Google Shape;211;p19"/>
          <p:cNvSpPr/>
          <p:nvPr/>
        </p:nvSpPr>
        <p:spPr>
          <a:xfrm>
            <a:off x="617222" y="1004328"/>
            <a:ext cx="720088" cy="783022"/>
          </a:xfrm>
          <a:custGeom>
            <a:avLst/>
            <a:ahLst/>
            <a:rect l="l" t="t" r="r" b="b"/>
            <a:pathLst>
              <a:path w="316530" h="539850" extrusionOk="0">
                <a:moveTo>
                  <a:pt x="269779" y="45959"/>
                </a:moveTo>
                <a:cubicBezTo>
                  <a:pt x="239903" y="16293"/>
                  <a:pt x="200349" y="0"/>
                  <a:pt x="158276" y="0"/>
                </a:cubicBezTo>
                <a:cubicBezTo>
                  <a:pt x="157895" y="0"/>
                  <a:pt x="157507" y="1"/>
                  <a:pt x="157126" y="4"/>
                </a:cubicBezTo>
                <a:cubicBezTo>
                  <a:pt x="116101" y="293"/>
                  <a:pt x="77247" y="16346"/>
                  <a:pt x="47720" y="45205"/>
                </a:cubicBezTo>
                <a:cubicBezTo>
                  <a:pt x="18184" y="74073"/>
                  <a:pt x="1261" y="112552"/>
                  <a:pt x="67" y="153556"/>
                </a:cubicBezTo>
                <a:cubicBezTo>
                  <a:pt x="-1220" y="197748"/>
                  <a:pt x="16176" y="240771"/>
                  <a:pt x="47793" y="271594"/>
                </a:cubicBezTo>
                <a:cubicBezTo>
                  <a:pt x="61493" y="284950"/>
                  <a:pt x="69038" y="302495"/>
                  <a:pt x="69038" y="320998"/>
                </a:cubicBezTo>
                <a:lnTo>
                  <a:pt x="69038" y="463867"/>
                </a:lnTo>
                <a:lnTo>
                  <a:pt x="96389" y="463867"/>
                </a:lnTo>
                <a:lnTo>
                  <a:pt x="96389" y="492389"/>
                </a:lnTo>
                <a:cubicBezTo>
                  <a:pt x="96389" y="518559"/>
                  <a:pt x="117680" y="539850"/>
                  <a:pt x="143850" y="539850"/>
                </a:cubicBezTo>
                <a:lnTo>
                  <a:pt x="172678" y="539850"/>
                </a:lnTo>
                <a:cubicBezTo>
                  <a:pt x="198848" y="539850"/>
                  <a:pt x="220139" y="518559"/>
                  <a:pt x="220139" y="492389"/>
                </a:cubicBezTo>
                <a:lnTo>
                  <a:pt x="220139" y="463867"/>
                </a:lnTo>
                <a:lnTo>
                  <a:pt x="247491" y="463867"/>
                </a:lnTo>
                <a:lnTo>
                  <a:pt x="247491" y="320996"/>
                </a:lnTo>
                <a:cubicBezTo>
                  <a:pt x="247491" y="302732"/>
                  <a:pt x="255188" y="284771"/>
                  <a:pt x="268608" y="271717"/>
                </a:cubicBezTo>
                <a:cubicBezTo>
                  <a:pt x="299511" y="241658"/>
                  <a:pt x="316531" y="201367"/>
                  <a:pt x="316531" y="158266"/>
                </a:cubicBezTo>
                <a:cubicBezTo>
                  <a:pt x="316531" y="115780"/>
                  <a:pt x="299927" y="75895"/>
                  <a:pt x="269779" y="45959"/>
                </a:cubicBezTo>
                <a:close/>
                <a:moveTo>
                  <a:pt x="188499" y="492389"/>
                </a:moveTo>
                <a:cubicBezTo>
                  <a:pt x="188499" y="501113"/>
                  <a:pt x="181402" y="508210"/>
                  <a:pt x="172679" y="508210"/>
                </a:cubicBezTo>
                <a:lnTo>
                  <a:pt x="143851" y="508210"/>
                </a:lnTo>
                <a:cubicBezTo>
                  <a:pt x="135128" y="508210"/>
                  <a:pt x="128031" y="501113"/>
                  <a:pt x="128031" y="492389"/>
                </a:cubicBezTo>
                <a:lnTo>
                  <a:pt x="128031" y="463867"/>
                </a:lnTo>
                <a:lnTo>
                  <a:pt x="188499" y="463867"/>
                </a:lnTo>
                <a:close/>
                <a:moveTo>
                  <a:pt x="215850" y="432227"/>
                </a:moveTo>
                <a:lnTo>
                  <a:pt x="100679" y="432227"/>
                </a:lnTo>
                <a:lnTo>
                  <a:pt x="100679" y="369598"/>
                </a:lnTo>
                <a:lnTo>
                  <a:pt x="215850" y="369598"/>
                </a:lnTo>
                <a:close/>
                <a:moveTo>
                  <a:pt x="158265" y="222037"/>
                </a:moveTo>
                <a:cubicBezTo>
                  <a:pt x="135778" y="222037"/>
                  <a:pt x="117483" y="203742"/>
                  <a:pt x="117483" y="181255"/>
                </a:cubicBezTo>
                <a:cubicBezTo>
                  <a:pt x="117483" y="158768"/>
                  <a:pt x="135778" y="140474"/>
                  <a:pt x="158265" y="140474"/>
                </a:cubicBezTo>
                <a:cubicBezTo>
                  <a:pt x="180751" y="140474"/>
                  <a:pt x="199046" y="158768"/>
                  <a:pt x="199046" y="181255"/>
                </a:cubicBezTo>
                <a:cubicBezTo>
                  <a:pt x="199046" y="203742"/>
                  <a:pt x="180751" y="222037"/>
                  <a:pt x="158265" y="222037"/>
                </a:cubicBezTo>
                <a:close/>
                <a:moveTo>
                  <a:pt x="246548" y="249036"/>
                </a:moveTo>
                <a:cubicBezTo>
                  <a:pt x="227040" y="268011"/>
                  <a:pt x="215851" y="294240"/>
                  <a:pt x="215851" y="320996"/>
                </a:cubicBezTo>
                <a:lnTo>
                  <a:pt x="215851" y="337958"/>
                </a:lnTo>
                <a:lnTo>
                  <a:pt x="174086" y="337958"/>
                </a:lnTo>
                <a:lnTo>
                  <a:pt x="174086" y="251916"/>
                </a:lnTo>
                <a:cubicBezTo>
                  <a:pt x="206433" y="244677"/>
                  <a:pt x="230688" y="215755"/>
                  <a:pt x="230688" y="181256"/>
                </a:cubicBezTo>
                <a:cubicBezTo>
                  <a:pt x="230688" y="141323"/>
                  <a:pt x="198199" y="108834"/>
                  <a:pt x="158266" y="108834"/>
                </a:cubicBezTo>
                <a:cubicBezTo>
                  <a:pt x="118332" y="108834"/>
                  <a:pt x="85843" y="141323"/>
                  <a:pt x="85843" y="181256"/>
                </a:cubicBezTo>
                <a:cubicBezTo>
                  <a:pt x="85843" y="215755"/>
                  <a:pt x="110098" y="244678"/>
                  <a:pt x="142445" y="251916"/>
                </a:cubicBezTo>
                <a:lnTo>
                  <a:pt x="142445" y="337958"/>
                </a:lnTo>
                <a:lnTo>
                  <a:pt x="100680" y="337958"/>
                </a:lnTo>
                <a:lnTo>
                  <a:pt x="100680" y="320997"/>
                </a:lnTo>
                <a:cubicBezTo>
                  <a:pt x="100680" y="294283"/>
                  <a:pt x="89454" y="268018"/>
                  <a:pt x="69881" y="248937"/>
                </a:cubicBezTo>
                <a:cubicBezTo>
                  <a:pt x="44211" y="223912"/>
                  <a:pt x="30649" y="190366"/>
                  <a:pt x="31694" y="154476"/>
                </a:cubicBezTo>
                <a:cubicBezTo>
                  <a:pt x="32647" y="121710"/>
                  <a:pt x="46193" y="90939"/>
                  <a:pt x="69835" y="67832"/>
                </a:cubicBezTo>
                <a:cubicBezTo>
                  <a:pt x="93476" y="44726"/>
                  <a:pt x="124556" y="31875"/>
                  <a:pt x="157350" y="31643"/>
                </a:cubicBezTo>
                <a:cubicBezTo>
                  <a:pt x="191312" y="31375"/>
                  <a:pt x="223365" y="44459"/>
                  <a:pt x="247485" y="68409"/>
                </a:cubicBezTo>
                <a:cubicBezTo>
                  <a:pt x="271607" y="92361"/>
                  <a:pt x="284891" y="124273"/>
                  <a:pt x="284891" y="158265"/>
                </a:cubicBezTo>
                <a:cubicBezTo>
                  <a:pt x="284890" y="192749"/>
                  <a:pt x="271273" y="224986"/>
                  <a:pt x="246548" y="249036"/>
                </a:cubicBezTo>
                <a:close/>
              </a:path>
            </a:pathLst>
          </a:custGeom>
          <a:solidFill>
            <a:schemeClr val="accent3"/>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06" name="CuadroTexto 30"/>
          <p:cNvSpPr txBox="1"/>
          <p:nvPr/>
        </p:nvSpPr>
        <p:spPr>
          <a:xfrm>
            <a:off x="153673" y="2094728"/>
            <a:ext cx="7105082" cy="624840"/>
          </a:xfrm>
          <a:prstGeom prst="rect"/>
          <a:noFill/>
        </p:spPr>
        <p:txBody>
          <a:bodyPr wrap="square">
            <a:spAutoFit/>
          </a:bodyPr>
          <a:p>
            <a:pPr rtl="0">
              <a:spcBef>
                <a:spcPts val="0"/>
              </a:spcBef>
              <a:spcAft>
                <a:spcPts val="0"/>
              </a:spcAft>
            </a:pPr>
            <a:r>
              <a:rPr altLang="en-US" dirty="0" sz="1800" lang="es-ES">
                <a:latin typeface="Arial"/>
                <a:ea typeface="Arial"/>
              </a:rPr>
              <a:t>¿Cómo se puede mejorar el trámite de una devolución llevando a cabo la información de la venta?</a:t>
            </a:r>
            <a:endParaRPr dirty="0" sz="1800" lang="es-CO">
              <a:latin typeface="Arial"/>
              <a:ea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Shape 579"/>
        <p:cNvGrpSpPr/>
        <p:nvPr/>
      </p:nvGrpSpPr>
      <p:grpSpPr>
        <a:xfrm>
          <a:off x="0" y="0"/>
          <a:ext cx="0" cy="0"/>
          <a:chOff x="0" y="0"/>
          <a:chExt cx="0" cy="0"/>
        </a:xfrm>
      </p:grpSpPr>
      <p:sp>
        <p:nvSpPr>
          <p:cNvPr id="1048609" name="Google Shape;580;p29"/>
          <p:cNvSpPr txBox="1">
            <a:spLocks noGrp="1"/>
          </p:cNvSpPr>
          <p:nvPr>
            <p:ph type="title"/>
          </p:nvPr>
        </p:nvSpPr>
        <p:spPr>
          <a:xfrm>
            <a:off x="295781" y="48544"/>
            <a:ext cx="8238900"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None/>
            </a:pPr>
            <a:r>
              <a:rPr dirty="0" sz="3200" lang="en"/>
              <a:t>ALCANCE DEL PROYECTO</a:t>
            </a:r>
            <a:endParaRPr dirty="0" sz="3200"/>
          </a:p>
        </p:txBody>
      </p:sp>
      <p:sp>
        <p:nvSpPr>
          <p:cNvPr id="1048610" name="Google Shape;582;p29"/>
          <p:cNvSpPr/>
          <p:nvPr/>
        </p:nvSpPr>
        <p:spPr>
          <a:xfrm>
            <a:off x="2484784" y="681178"/>
            <a:ext cx="3949500" cy="3949500"/>
          </a:xfrm>
          <a:prstGeom prst="blockArc">
            <a:avLst>
              <a:gd name="adj1" fmla="val 10800000"/>
              <a:gd name="adj2" fmla="val 99397"/>
              <a:gd name="adj3" fmla="val 812"/>
            </a:avLst>
          </a:prstGeom>
          <a:solidFill>
            <a:schemeClr val="dk1"/>
          </a:solidFill>
          <a:ln>
            <a:noFill/>
          </a:ln>
        </p:spPr>
        <p:txBody>
          <a:bodyPr anchor="ctr" anchorCtr="0" bIns="91425" lIns="91425" rIns="91425" spcFirstLastPara="1" tIns="91425" wrap="square">
            <a:noAutofit/>
          </a:bodyPr>
          <a:p>
            <a:pPr algn="ctr" indent="0" lvl="0" marL="0" rtl="0">
              <a:spcBef>
                <a:spcPts val="0"/>
              </a:spcBef>
              <a:spcAft>
                <a:spcPts val="0"/>
              </a:spcAft>
              <a:buNone/>
            </a:pPr>
            <a:endParaRPr>
              <a:latin typeface="Montserrat Medium"/>
              <a:ea typeface="Montserrat Medium"/>
              <a:cs typeface="Montserrat Medium"/>
              <a:sym typeface="Montserrat Medium"/>
            </a:endParaRPr>
          </a:p>
        </p:txBody>
      </p:sp>
      <p:sp>
        <p:nvSpPr>
          <p:cNvPr id="1048611" name="Google Shape;587;p29"/>
          <p:cNvSpPr/>
          <p:nvPr/>
        </p:nvSpPr>
        <p:spPr>
          <a:xfrm>
            <a:off x="2676416" y="875586"/>
            <a:ext cx="621900" cy="621900"/>
          </a:xfrm>
          <a:prstGeom prst="ellipse"/>
          <a:solidFill>
            <a:schemeClr val="accent1"/>
          </a:solidFill>
          <a:ln>
            <a:noFill/>
          </a:ln>
        </p:spPr>
        <p:txBody>
          <a:bodyPr anchor="ctr" anchorCtr="0" bIns="91425" lIns="91425" rIns="91425" spcFirstLastPara="1" tIns="91425" wrap="square">
            <a:noAutofit/>
          </a:bodyPr>
          <a:p>
            <a:pPr algn="ctr" indent="0" lvl="0" marL="0" rtl="0">
              <a:spcBef>
                <a:spcPts val="0"/>
              </a:spcBef>
              <a:spcAft>
                <a:spcPts val="0"/>
              </a:spcAft>
              <a:buNone/>
            </a:pPr>
            <a:r>
              <a:rPr dirty="0" lang="en">
                <a:solidFill>
                  <a:schemeClr val="lt1"/>
                </a:solidFill>
                <a:latin typeface="Montserrat SemiBold"/>
                <a:ea typeface="Montserrat SemiBold"/>
                <a:cs typeface="Montserrat SemiBold"/>
                <a:sym typeface="Montserrat SemiBold"/>
              </a:rPr>
              <a:t>02</a:t>
            </a:r>
            <a:endParaRPr dirty="0">
              <a:solidFill>
                <a:schemeClr val="lt1"/>
              </a:solidFill>
              <a:latin typeface="Montserrat SemiBold"/>
              <a:ea typeface="Montserrat SemiBold"/>
              <a:cs typeface="Montserrat SemiBold"/>
              <a:sym typeface="Montserrat SemiBold"/>
            </a:endParaRPr>
          </a:p>
        </p:txBody>
      </p:sp>
      <p:sp>
        <p:nvSpPr>
          <p:cNvPr id="1048612" name="Google Shape;592;p29"/>
          <p:cNvSpPr/>
          <p:nvPr/>
        </p:nvSpPr>
        <p:spPr>
          <a:xfrm>
            <a:off x="5504733" y="901153"/>
            <a:ext cx="621900" cy="621900"/>
          </a:xfrm>
          <a:prstGeom prst="ellipse"/>
          <a:solidFill>
            <a:schemeClr val="accent4"/>
          </a:solidFill>
          <a:ln>
            <a:noFill/>
          </a:ln>
        </p:spPr>
        <p:txBody>
          <a:bodyPr anchor="ctr" anchorCtr="0" bIns="91425" lIns="91425" rIns="91425" spcFirstLastPara="1" tIns="91425" wrap="square">
            <a:noAutofit/>
          </a:bodyPr>
          <a:p>
            <a:pPr algn="ctr" indent="0" lvl="0" marL="0" rtl="0">
              <a:spcBef>
                <a:spcPts val="0"/>
              </a:spcBef>
              <a:spcAft>
                <a:spcPts val="0"/>
              </a:spcAft>
              <a:buNone/>
            </a:pPr>
            <a:r>
              <a:rPr lang="en">
                <a:solidFill>
                  <a:schemeClr val="lt1"/>
                </a:solidFill>
                <a:latin typeface="Montserrat SemiBold"/>
                <a:ea typeface="Montserrat SemiBold"/>
                <a:cs typeface="Montserrat SemiBold"/>
                <a:sym typeface="Montserrat SemiBold"/>
              </a:rPr>
              <a:t>03</a:t>
            </a:r>
            <a:endParaRPr>
              <a:solidFill>
                <a:schemeClr val="lt1"/>
              </a:solidFill>
              <a:latin typeface="Montserrat SemiBold"/>
              <a:ea typeface="Montserrat SemiBold"/>
              <a:cs typeface="Montserrat SemiBold"/>
              <a:sym typeface="Montserrat SemiBold"/>
            </a:endParaRPr>
          </a:p>
        </p:txBody>
      </p:sp>
      <p:sp>
        <p:nvSpPr>
          <p:cNvPr id="1048613" name="Google Shape;596;p29"/>
          <p:cNvSpPr/>
          <p:nvPr/>
        </p:nvSpPr>
        <p:spPr>
          <a:xfrm>
            <a:off x="2250572" y="2199505"/>
            <a:ext cx="621900" cy="621900"/>
          </a:xfrm>
          <a:prstGeom prst="ellipse"/>
          <a:solidFill>
            <a:schemeClr val="accent5"/>
          </a:solidFill>
          <a:ln>
            <a:noFill/>
          </a:ln>
        </p:spPr>
        <p:txBody>
          <a:bodyPr anchor="ctr" anchorCtr="0" bIns="91425" lIns="91425" rIns="91425" spcFirstLastPara="1" tIns="91425" wrap="square">
            <a:noAutofit/>
          </a:bodyPr>
          <a:p>
            <a:pPr algn="ctr" indent="0" lvl="0" marL="0" rtl="0">
              <a:spcBef>
                <a:spcPts val="0"/>
              </a:spcBef>
              <a:spcAft>
                <a:spcPts val="0"/>
              </a:spcAft>
              <a:buNone/>
            </a:pPr>
            <a:r>
              <a:rPr lang="en">
                <a:solidFill>
                  <a:schemeClr val="lt2"/>
                </a:solidFill>
                <a:latin typeface="Montserrat SemiBold"/>
                <a:ea typeface="Montserrat SemiBold"/>
                <a:cs typeface="Montserrat SemiBold"/>
                <a:sym typeface="Montserrat SemiBold"/>
              </a:rPr>
              <a:t>01</a:t>
            </a:r>
            <a:endParaRPr>
              <a:solidFill>
                <a:schemeClr val="lt2"/>
              </a:solidFill>
              <a:latin typeface="Montserrat SemiBold"/>
              <a:ea typeface="Montserrat SemiBold"/>
              <a:cs typeface="Montserrat SemiBold"/>
              <a:sym typeface="Montserrat SemiBold"/>
            </a:endParaRPr>
          </a:p>
        </p:txBody>
      </p:sp>
      <p:sp>
        <p:nvSpPr>
          <p:cNvPr id="1048614" name="Google Shape;601;p29"/>
          <p:cNvSpPr/>
          <p:nvPr/>
        </p:nvSpPr>
        <p:spPr>
          <a:xfrm>
            <a:off x="6172459" y="2504960"/>
            <a:ext cx="621900" cy="621900"/>
          </a:xfrm>
          <a:prstGeom prst="ellipse"/>
          <a:solidFill>
            <a:schemeClr val="accent3"/>
          </a:solidFill>
          <a:ln>
            <a:noFill/>
          </a:ln>
        </p:spPr>
        <p:txBody>
          <a:bodyPr anchor="ctr" anchorCtr="0" bIns="91425" lIns="91425" rIns="91425" spcFirstLastPara="1" tIns="91425" wrap="square">
            <a:noAutofit/>
          </a:bodyPr>
          <a:p>
            <a:pPr algn="ctr" indent="0" lvl="0" marL="0" rtl="0">
              <a:spcBef>
                <a:spcPts val="0"/>
              </a:spcBef>
              <a:spcAft>
                <a:spcPts val="0"/>
              </a:spcAft>
              <a:buNone/>
            </a:pPr>
            <a:r>
              <a:rPr dirty="0" lang="en">
                <a:solidFill>
                  <a:schemeClr val="lt1"/>
                </a:solidFill>
                <a:latin typeface="Montserrat SemiBold"/>
                <a:ea typeface="Montserrat SemiBold"/>
                <a:cs typeface="Montserrat SemiBold"/>
                <a:sym typeface="Montserrat SemiBold"/>
              </a:rPr>
              <a:t>04</a:t>
            </a:r>
            <a:endParaRPr dirty="0">
              <a:solidFill>
                <a:schemeClr val="lt1"/>
              </a:solidFill>
              <a:latin typeface="Montserrat SemiBold"/>
              <a:ea typeface="Montserrat SemiBold"/>
              <a:cs typeface="Montserrat SemiBold"/>
              <a:sym typeface="Montserrat SemiBold"/>
            </a:endParaRPr>
          </a:p>
        </p:txBody>
      </p:sp>
      <p:grpSp>
        <p:nvGrpSpPr>
          <p:cNvPr id="53" name="Google Shape;602;p29"/>
          <p:cNvGrpSpPr/>
          <p:nvPr/>
        </p:nvGrpSpPr>
        <p:grpSpPr>
          <a:xfrm>
            <a:off x="6320379" y="823531"/>
            <a:ext cx="369467" cy="304702"/>
            <a:chOff x="8419922" y="3497876"/>
            <a:chExt cx="539999" cy="445341"/>
          </a:xfrm>
        </p:grpSpPr>
        <p:sp>
          <p:nvSpPr>
            <p:cNvPr id="1048615" name="Google Shape;603;p29"/>
            <p:cNvSpPr/>
            <p:nvPr/>
          </p:nvSpPr>
          <p:spPr>
            <a:xfrm>
              <a:off x="8419922" y="3689038"/>
              <a:ext cx="197683" cy="254179"/>
            </a:xfrm>
            <a:custGeom>
              <a:avLst/>
              <a:ahLst/>
              <a:rect l="l" t="t" r="r" b="b"/>
              <a:pathLst>
                <a:path w="197683" h="254179" extrusionOk="0">
                  <a:moveTo>
                    <a:pt x="151717" y="129137"/>
                  </a:moveTo>
                  <a:cubicBezTo>
                    <a:pt x="159066" y="118658"/>
                    <a:pt x="163395" y="105914"/>
                    <a:pt x="163395" y="92171"/>
                  </a:cubicBezTo>
                  <a:lnTo>
                    <a:pt x="163395" y="64555"/>
                  </a:lnTo>
                  <a:cubicBezTo>
                    <a:pt x="163395" y="28960"/>
                    <a:pt x="134436" y="0"/>
                    <a:pt x="98840" y="0"/>
                  </a:cubicBezTo>
                  <a:cubicBezTo>
                    <a:pt x="63244" y="0"/>
                    <a:pt x="34286" y="28960"/>
                    <a:pt x="34286" y="64555"/>
                  </a:cubicBezTo>
                  <a:lnTo>
                    <a:pt x="34286" y="92171"/>
                  </a:lnTo>
                  <a:cubicBezTo>
                    <a:pt x="34286" y="105914"/>
                    <a:pt x="38616" y="118658"/>
                    <a:pt x="45964" y="129137"/>
                  </a:cubicBezTo>
                  <a:cubicBezTo>
                    <a:pt x="19232" y="138496"/>
                    <a:pt x="0" y="163962"/>
                    <a:pt x="0" y="193849"/>
                  </a:cubicBezTo>
                  <a:lnTo>
                    <a:pt x="0" y="254180"/>
                  </a:lnTo>
                  <a:lnTo>
                    <a:pt x="197683" y="254180"/>
                  </a:lnTo>
                  <a:lnTo>
                    <a:pt x="197683" y="193849"/>
                  </a:lnTo>
                  <a:cubicBezTo>
                    <a:pt x="197683" y="163962"/>
                    <a:pt x="178450" y="138496"/>
                    <a:pt x="151717" y="129137"/>
                  </a:cubicBezTo>
                  <a:close/>
                  <a:moveTo>
                    <a:pt x="65927" y="64555"/>
                  </a:moveTo>
                  <a:cubicBezTo>
                    <a:pt x="65927" y="46406"/>
                    <a:pt x="80692" y="31641"/>
                    <a:pt x="98841" y="31641"/>
                  </a:cubicBezTo>
                  <a:cubicBezTo>
                    <a:pt x="116990" y="31641"/>
                    <a:pt x="131756" y="46406"/>
                    <a:pt x="131756" y="64555"/>
                  </a:cubicBezTo>
                  <a:lnTo>
                    <a:pt x="131756" y="92171"/>
                  </a:lnTo>
                  <a:cubicBezTo>
                    <a:pt x="131756" y="110320"/>
                    <a:pt x="116990" y="125086"/>
                    <a:pt x="98841" y="125086"/>
                  </a:cubicBezTo>
                  <a:cubicBezTo>
                    <a:pt x="80692" y="125086"/>
                    <a:pt x="65927" y="110320"/>
                    <a:pt x="65927" y="92171"/>
                  </a:cubicBezTo>
                  <a:close/>
                  <a:moveTo>
                    <a:pt x="166043" y="222539"/>
                  </a:moveTo>
                  <a:lnTo>
                    <a:pt x="31641" y="222539"/>
                  </a:lnTo>
                  <a:lnTo>
                    <a:pt x="31641" y="193849"/>
                  </a:lnTo>
                  <a:cubicBezTo>
                    <a:pt x="31641" y="173495"/>
                    <a:pt x="48200" y="156935"/>
                    <a:pt x="68555" y="156935"/>
                  </a:cubicBezTo>
                  <a:lnTo>
                    <a:pt x="129129" y="156935"/>
                  </a:lnTo>
                  <a:cubicBezTo>
                    <a:pt x="149483" y="156935"/>
                    <a:pt x="166043" y="173495"/>
                    <a:pt x="166043" y="193849"/>
                  </a:cubicBezTo>
                  <a:close/>
                </a:path>
              </a:pathLst>
            </a:custGeom>
            <a:solidFill>
              <a:schemeClr val="accent4"/>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6" name="Google Shape;604;p29"/>
            <p:cNvSpPr/>
            <p:nvPr/>
          </p:nvSpPr>
          <p:spPr>
            <a:xfrm>
              <a:off x="8762238" y="3689038"/>
              <a:ext cx="197683" cy="254179"/>
            </a:xfrm>
            <a:custGeom>
              <a:avLst/>
              <a:ahLst/>
              <a:rect l="l" t="t" r="r" b="b"/>
              <a:pathLst>
                <a:path w="197683" h="254179" extrusionOk="0">
                  <a:moveTo>
                    <a:pt x="151718" y="129137"/>
                  </a:moveTo>
                  <a:cubicBezTo>
                    <a:pt x="159067" y="118658"/>
                    <a:pt x="163396" y="105914"/>
                    <a:pt x="163396" y="92171"/>
                  </a:cubicBezTo>
                  <a:lnTo>
                    <a:pt x="163396" y="64555"/>
                  </a:lnTo>
                  <a:cubicBezTo>
                    <a:pt x="163396" y="28960"/>
                    <a:pt x="134438" y="0"/>
                    <a:pt x="98842" y="0"/>
                  </a:cubicBezTo>
                  <a:cubicBezTo>
                    <a:pt x="63246" y="0"/>
                    <a:pt x="34287" y="28960"/>
                    <a:pt x="34287" y="64555"/>
                  </a:cubicBezTo>
                  <a:lnTo>
                    <a:pt x="34287" y="92171"/>
                  </a:lnTo>
                  <a:cubicBezTo>
                    <a:pt x="34287" y="105914"/>
                    <a:pt x="38617" y="118658"/>
                    <a:pt x="45965" y="129137"/>
                  </a:cubicBezTo>
                  <a:cubicBezTo>
                    <a:pt x="19232" y="138496"/>
                    <a:pt x="0" y="163962"/>
                    <a:pt x="0" y="193849"/>
                  </a:cubicBezTo>
                  <a:lnTo>
                    <a:pt x="0" y="254180"/>
                  </a:lnTo>
                  <a:lnTo>
                    <a:pt x="197683" y="254180"/>
                  </a:lnTo>
                  <a:lnTo>
                    <a:pt x="197683" y="193849"/>
                  </a:lnTo>
                  <a:cubicBezTo>
                    <a:pt x="197683" y="163962"/>
                    <a:pt x="178451" y="138496"/>
                    <a:pt x="151718" y="129137"/>
                  </a:cubicBezTo>
                  <a:close/>
                  <a:moveTo>
                    <a:pt x="65927" y="64555"/>
                  </a:moveTo>
                  <a:cubicBezTo>
                    <a:pt x="65927" y="46406"/>
                    <a:pt x="80693" y="31641"/>
                    <a:pt x="98842" y="31641"/>
                  </a:cubicBezTo>
                  <a:cubicBezTo>
                    <a:pt x="116991" y="31641"/>
                    <a:pt x="131756" y="46406"/>
                    <a:pt x="131756" y="64555"/>
                  </a:cubicBezTo>
                  <a:lnTo>
                    <a:pt x="131756" y="92171"/>
                  </a:lnTo>
                  <a:cubicBezTo>
                    <a:pt x="131756" y="110320"/>
                    <a:pt x="116991" y="125086"/>
                    <a:pt x="98842" y="125086"/>
                  </a:cubicBezTo>
                  <a:cubicBezTo>
                    <a:pt x="80693" y="125086"/>
                    <a:pt x="65927" y="110320"/>
                    <a:pt x="65927" y="92171"/>
                  </a:cubicBezTo>
                  <a:close/>
                  <a:moveTo>
                    <a:pt x="166043" y="222539"/>
                  </a:moveTo>
                  <a:lnTo>
                    <a:pt x="31641" y="222539"/>
                  </a:lnTo>
                  <a:lnTo>
                    <a:pt x="31641" y="193849"/>
                  </a:lnTo>
                  <a:cubicBezTo>
                    <a:pt x="31641" y="173495"/>
                    <a:pt x="48200" y="156935"/>
                    <a:pt x="68555" y="156935"/>
                  </a:cubicBezTo>
                  <a:lnTo>
                    <a:pt x="129129" y="156935"/>
                  </a:lnTo>
                  <a:cubicBezTo>
                    <a:pt x="149483" y="156935"/>
                    <a:pt x="166043" y="173495"/>
                    <a:pt x="166043" y="193849"/>
                  </a:cubicBezTo>
                  <a:close/>
                </a:path>
              </a:pathLst>
            </a:custGeom>
            <a:solidFill>
              <a:schemeClr val="accent4"/>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7" name="Google Shape;605;p29"/>
            <p:cNvSpPr/>
            <p:nvPr/>
          </p:nvSpPr>
          <p:spPr>
            <a:xfrm>
              <a:off x="8573465" y="3497876"/>
              <a:ext cx="232912" cy="213624"/>
            </a:xfrm>
            <a:custGeom>
              <a:avLst/>
              <a:ahLst/>
              <a:rect l="l" t="t" r="r" b="b"/>
              <a:pathLst>
                <a:path w="232912" h="213624" extrusionOk="0">
                  <a:moveTo>
                    <a:pt x="232913" y="0"/>
                  </a:moveTo>
                  <a:lnTo>
                    <a:pt x="0" y="0"/>
                  </a:lnTo>
                  <a:lnTo>
                    <a:pt x="0" y="169520"/>
                  </a:lnTo>
                  <a:lnTo>
                    <a:pt x="72353" y="169520"/>
                  </a:lnTo>
                  <a:lnTo>
                    <a:pt x="116456" y="213625"/>
                  </a:lnTo>
                  <a:lnTo>
                    <a:pt x="160560" y="169520"/>
                  </a:lnTo>
                  <a:lnTo>
                    <a:pt x="232913" y="169520"/>
                  </a:lnTo>
                  <a:close/>
                  <a:moveTo>
                    <a:pt x="201272" y="137879"/>
                  </a:moveTo>
                  <a:lnTo>
                    <a:pt x="147456" y="137879"/>
                  </a:lnTo>
                  <a:lnTo>
                    <a:pt x="116456" y="168879"/>
                  </a:lnTo>
                  <a:lnTo>
                    <a:pt x="85457" y="137879"/>
                  </a:lnTo>
                  <a:lnTo>
                    <a:pt x="31641" y="137879"/>
                  </a:lnTo>
                  <a:lnTo>
                    <a:pt x="31641" y="31641"/>
                  </a:lnTo>
                  <a:lnTo>
                    <a:pt x="201272" y="31641"/>
                  </a:lnTo>
                  <a:close/>
                </a:path>
              </a:pathLst>
            </a:custGeom>
            <a:solidFill>
              <a:schemeClr val="accent4"/>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606;p29"/>
          <p:cNvGrpSpPr/>
          <p:nvPr/>
        </p:nvGrpSpPr>
        <p:grpSpPr>
          <a:xfrm>
            <a:off x="2250572" y="716419"/>
            <a:ext cx="369467" cy="369467"/>
            <a:chOff x="3224322" y="3456344"/>
            <a:chExt cx="539999" cy="539999"/>
          </a:xfrm>
        </p:grpSpPr>
        <p:sp>
          <p:nvSpPr>
            <p:cNvPr id="1048618" name="Google Shape;607;p29"/>
            <p:cNvSpPr/>
            <p:nvPr/>
          </p:nvSpPr>
          <p:spPr>
            <a:xfrm>
              <a:off x="3407940" y="3615954"/>
              <a:ext cx="172763" cy="220780"/>
            </a:xfrm>
            <a:custGeom>
              <a:avLst/>
              <a:ahLst/>
              <a:rect l="l" t="t" r="r" b="b"/>
              <a:pathLst>
                <a:path w="172763" h="220780" extrusionOk="0">
                  <a:moveTo>
                    <a:pt x="133545" y="113099"/>
                  </a:moveTo>
                  <a:cubicBezTo>
                    <a:pt x="139894" y="103883"/>
                    <a:pt x="143622" y="92726"/>
                    <a:pt x="143622" y="80712"/>
                  </a:cubicBezTo>
                  <a:lnTo>
                    <a:pt x="143622" y="57241"/>
                  </a:lnTo>
                  <a:cubicBezTo>
                    <a:pt x="143622" y="25678"/>
                    <a:pt x="117944" y="0"/>
                    <a:pt x="86381" y="0"/>
                  </a:cubicBezTo>
                  <a:cubicBezTo>
                    <a:pt x="54818" y="0"/>
                    <a:pt x="29140" y="25678"/>
                    <a:pt x="29140" y="57241"/>
                  </a:cubicBezTo>
                  <a:lnTo>
                    <a:pt x="29140" y="80712"/>
                  </a:lnTo>
                  <a:cubicBezTo>
                    <a:pt x="29140" y="92726"/>
                    <a:pt x="32868" y="103883"/>
                    <a:pt x="39217" y="113099"/>
                  </a:cubicBezTo>
                  <a:cubicBezTo>
                    <a:pt x="16054" y="124114"/>
                    <a:pt x="0" y="147736"/>
                    <a:pt x="0" y="175045"/>
                  </a:cubicBezTo>
                  <a:lnTo>
                    <a:pt x="0" y="220781"/>
                  </a:lnTo>
                  <a:lnTo>
                    <a:pt x="172763" y="220781"/>
                  </a:lnTo>
                  <a:lnTo>
                    <a:pt x="172763" y="175045"/>
                  </a:lnTo>
                  <a:cubicBezTo>
                    <a:pt x="172762" y="147736"/>
                    <a:pt x="156708" y="124114"/>
                    <a:pt x="133545" y="113099"/>
                  </a:cubicBezTo>
                  <a:close/>
                  <a:moveTo>
                    <a:pt x="60781" y="57240"/>
                  </a:moveTo>
                  <a:cubicBezTo>
                    <a:pt x="60781" y="43124"/>
                    <a:pt x="72265" y="31640"/>
                    <a:pt x="86381" y="31640"/>
                  </a:cubicBezTo>
                  <a:cubicBezTo>
                    <a:pt x="100497" y="31640"/>
                    <a:pt x="111981" y="43124"/>
                    <a:pt x="111981" y="57240"/>
                  </a:cubicBezTo>
                  <a:lnTo>
                    <a:pt x="111981" y="80711"/>
                  </a:lnTo>
                  <a:cubicBezTo>
                    <a:pt x="111981" y="94827"/>
                    <a:pt x="100497" y="106311"/>
                    <a:pt x="86381" y="106311"/>
                  </a:cubicBezTo>
                  <a:cubicBezTo>
                    <a:pt x="72265" y="106311"/>
                    <a:pt x="60781" y="94827"/>
                    <a:pt x="60781" y="80711"/>
                  </a:cubicBezTo>
                  <a:close/>
                  <a:moveTo>
                    <a:pt x="141121" y="189140"/>
                  </a:moveTo>
                  <a:lnTo>
                    <a:pt x="31641" y="189140"/>
                  </a:lnTo>
                  <a:lnTo>
                    <a:pt x="31641" y="175045"/>
                  </a:lnTo>
                  <a:cubicBezTo>
                    <a:pt x="31641" y="154691"/>
                    <a:pt x="48200" y="138131"/>
                    <a:pt x="68555" y="138131"/>
                  </a:cubicBezTo>
                  <a:lnTo>
                    <a:pt x="104208" y="138131"/>
                  </a:lnTo>
                  <a:cubicBezTo>
                    <a:pt x="124563" y="138131"/>
                    <a:pt x="141122" y="154691"/>
                    <a:pt x="141122" y="175045"/>
                  </a:cubicBezTo>
                  <a:lnTo>
                    <a:pt x="141122" y="189140"/>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19" name="Google Shape;608;p29"/>
            <p:cNvSpPr/>
            <p:nvPr/>
          </p:nvSpPr>
          <p:spPr>
            <a:xfrm>
              <a:off x="3431903" y="3456344"/>
              <a:ext cx="124837" cy="97116"/>
            </a:xfrm>
            <a:custGeom>
              <a:avLst/>
              <a:ahLst/>
              <a:rect l="l" t="t" r="r" b="b"/>
              <a:pathLst>
                <a:path w="124837" h="97116" extrusionOk="0">
                  <a:moveTo>
                    <a:pt x="46598" y="49950"/>
                  </a:moveTo>
                  <a:lnTo>
                    <a:pt x="46598" y="97117"/>
                  </a:lnTo>
                  <a:lnTo>
                    <a:pt x="78239" y="97117"/>
                  </a:lnTo>
                  <a:lnTo>
                    <a:pt x="78239" y="49950"/>
                  </a:lnTo>
                  <a:lnTo>
                    <a:pt x="104009" y="72486"/>
                  </a:lnTo>
                  <a:lnTo>
                    <a:pt x="124837" y="48666"/>
                  </a:lnTo>
                  <a:lnTo>
                    <a:pt x="69183" y="0"/>
                  </a:lnTo>
                  <a:lnTo>
                    <a:pt x="55654" y="0"/>
                  </a:lnTo>
                  <a:lnTo>
                    <a:pt x="0" y="48666"/>
                  </a:lnTo>
                  <a:lnTo>
                    <a:pt x="20828" y="72486"/>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0" name="Google Shape;609;p29"/>
            <p:cNvSpPr/>
            <p:nvPr/>
          </p:nvSpPr>
          <p:spPr>
            <a:xfrm>
              <a:off x="3604576" y="3525701"/>
              <a:ext cx="90387" cy="90386"/>
            </a:xfrm>
            <a:custGeom>
              <a:avLst/>
              <a:ahLst/>
              <a:rect l="l" t="t" r="r" b="b"/>
              <a:pathLst>
                <a:path w="90387" h="90386" extrusionOk="0">
                  <a:moveTo>
                    <a:pt x="806" y="67209"/>
                  </a:moveTo>
                  <a:lnTo>
                    <a:pt x="23179" y="89582"/>
                  </a:lnTo>
                  <a:lnTo>
                    <a:pt x="56529" y="56232"/>
                  </a:lnTo>
                  <a:lnTo>
                    <a:pt x="58818" y="90387"/>
                  </a:lnTo>
                  <a:lnTo>
                    <a:pt x="90388" y="88272"/>
                  </a:lnTo>
                  <a:lnTo>
                    <a:pt x="85447" y="14508"/>
                  </a:lnTo>
                  <a:lnTo>
                    <a:pt x="75883" y="4941"/>
                  </a:lnTo>
                  <a:lnTo>
                    <a:pt x="2115" y="0"/>
                  </a:lnTo>
                  <a:lnTo>
                    <a:pt x="0" y="31570"/>
                  </a:lnTo>
                  <a:lnTo>
                    <a:pt x="34157" y="33858"/>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1" name="Google Shape;610;p29"/>
            <p:cNvSpPr/>
            <p:nvPr/>
          </p:nvSpPr>
          <p:spPr>
            <a:xfrm>
              <a:off x="3667205" y="3663925"/>
              <a:ext cx="97116" cy="124837"/>
            </a:xfrm>
            <a:custGeom>
              <a:avLst/>
              <a:ahLst/>
              <a:rect l="l" t="t" r="r" b="b"/>
              <a:pathLst>
                <a:path w="97116" h="124837" extrusionOk="0">
                  <a:moveTo>
                    <a:pt x="48450" y="0"/>
                  </a:moveTo>
                  <a:lnTo>
                    <a:pt x="24631" y="20828"/>
                  </a:lnTo>
                  <a:lnTo>
                    <a:pt x="47166" y="46598"/>
                  </a:lnTo>
                  <a:lnTo>
                    <a:pt x="0" y="46598"/>
                  </a:lnTo>
                  <a:lnTo>
                    <a:pt x="0" y="78239"/>
                  </a:lnTo>
                  <a:lnTo>
                    <a:pt x="47166" y="78239"/>
                  </a:lnTo>
                  <a:lnTo>
                    <a:pt x="24631" y="104009"/>
                  </a:lnTo>
                  <a:lnTo>
                    <a:pt x="48450" y="124837"/>
                  </a:lnTo>
                  <a:lnTo>
                    <a:pt x="97117" y="69182"/>
                  </a:lnTo>
                  <a:lnTo>
                    <a:pt x="97117" y="55655"/>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2" name="Google Shape;611;p29"/>
            <p:cNvSpPr/>
            <p:nvPr/>
          </p:nvSpPr>
          <p:spPr>
            <a:xfrm>
              <a:off x="3604576" y="3836599"/>
              <a:ext cx="90387" cy="90386"/>
            </a:xfrm>
            <a:custGeom>
              <a:avLst/>
              <a:ahLst/>
              <a:rect l="l" t="t" r="r" b="b"/>
              <a:pathLst>
                <a:path w="90387" h="90386" extrusionOk="0">
                  <a:moveTo>
                    <a:pt x="56529" y="34155"/>
                  </a:moveTo>
                  <a:lnTo>
                    <a:pt x="23179" y="805"/>
                  </a:lnTo>
                  <a:lnTo>
                    <a:pt x="806" y="23178"/>
                  </a:lnTo>
                  <a:lnTo>
                    <a:pt x="34157" y="56529"/>
                  </a:lnTo>
                  <a:lnTo>
                    <a:pt x="0" y="58817"/>
                  </a:lnTo>
                  <a:lnTo>
                    <a:pt x="2115" y="90387"/>
                  </a:lnTo>
                  <a:lnTo>
                    <a:pt x="75883" y="85445"/>
                  </a:lnTo>
                  <a:lnTo>
                    <a:pt x="85447" y="75878"/>
                  </a:lnTo>
                  <a:lnTo>
                    <a:pt x="90388" y="2115"/>
                  </a:lnTo>
                  <a:lnTo>
                    <a:pt x="58818" y="0"/>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3" name="Google Shape;612;p29"/>
            <p:cNvSpPr/>
            <p:nvPr/>
          </p:nvSpPr>
          <p:spPr>
            <a:xfrm>
              <a:off x="3431903" y="3899227"/>
              <a:ext cx="124837" cy="97116"/>
            </a:xfrm>
            <a:custGeom>
              <a:avLst/>
              <a:ahLst/>
              <a:rect l="l" t="t" r="r" b="b"/>
              <a:pathLst>
                <a:path w="124837" h="97116" extrusionOk="0">
                  <a:moveTo>
                    <a:pt x="78239" y="47167"/>
                  </a:moveTo>
                  <a:lnTo>
                    <a:pt x="78239" y="0"/>
                  </a:lnTo>
                  <a:lnTo>
                    <a:pt x="46598" y="0"/>
                  </a:lnTo>
                  <a:lnTo>
                    <a:pt x="46598" y="47167"/>
                  </a:lnTo>
                  <a:lnTo>
                    <a:pt x="20828" y="24631"/>
                  </a:lnTo>
                  <a:lnTo>
                    <a:pt x="0" y="48450"/>
                  </a:lnTo>
                  <a:lnTo>
                    <a:pt x="55654" y="97117"/>
                  </a:lnTo>
                  <a:lnTo>
                    <a:pt x="69183" y="97117"/>
                  </a:lnTo>
                  <a:lnTo>
                    <a:pt x="124837" y="48450"/>
                  </a:lnTo>
                  <a:lnTo>
                    <a:pt x="104009" y="24631"/>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4" name="Google Shape;613;p29"/>
            <p:cNvSpPr/>
            <p:nvPr/>
          </p:nvSpPr>
          <p:spPr>
            <a:xfrm>
              <a:off x="3293679" y="3836599"/>
              <a:ext cx="90387" cy="90386"/>
            </a:xfrm>
            <a:custGeom>
              <a:avLst/>
              <a:ahLst/>
              <a:rect l="l" t="t" r="r" b="b"/>
              <a:pathLst>
                <a:path w="90387" h="90386" extrusionOk="0">
                  <a:moveTo>
                    <a:pt x="89582" y="23178"/>
                  </a:moveTo>
                  <a:lnTo>
                    <a:pt x="67209" y="805"/>
                  </a:lnTo>
                  <a:lnTo>
                    <a:pt x="33859" y="34155"/>
                  </a:lnTo>
                  <a:lnTo>
                    <a:pt x="31570" y="0"/>
                  </a:lnTo>
                  <a:lnTo>
                    <a:pt x="0" y="2115"/>
                  </a:lnTo>
                  <a:lnTo>
                    <a:pt x="4941" y="75878"/>
                  </a:lnTo>
                  <a:lnTo>
                    <a:pt x="14505" y="85445"/>
                  </a:lnTo>
                  <a:lnTo>
                    <a:pt x="88273" y="90387"/>
                  </a:lnTo>
                  <a:lnTo>
                    <a:pt x="90388" y="58817"/>
                  </a:lnTo>
                  <a:lnTo>
                    <a:pt x="56231" y="56529"/>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5" name="Google Shape;614;p29"/>
            <p:cNvSpPr/>
            <p:nvPr/>
          </p:nvSpPr>
          <p:spPr>
            <a:xfrm>
              <a:off x="3224322" y="3663925"/>
              <a:ext cx="97116" cy="124837"/>
            </a:xfrm>
            <a:custGeom>
              <a:avLst/>
              <a:ahLst/>
              <a:rect l="l" t="t" r="r" b="b"/>
              <a:pathLst>
                <a:path w="97116" h="124837" extrusionOk="0">
                  <a:moveTo>
                    <a:pt x="49951" y="78239"/>
                  </a:moveTo>
                  <a:lnTo>
                    <a:pt x="97117" y="78239"/>
                  </a:lnTo>
                  <a:lnTo>
                    <a:pt x="97117" y="46598"/>
                  </a:lnTo>
                  <a:lnTo>
                    <a:pt x="49951" y="46598"/>
                  </a:lnTo>
                  <a:lnTo>
                    <a:pt x="72486" y="20828"/>
                  </a:lnTo>
                  <a:lnTo>
                    <a:pt x="48666" y="0"/>
                  </a:lnTo>
                  <a:lnTo>
                    <a:pt x="0" y="55655"/>
                  </a:lnTo>
                  <a:lnTo>
                    <a:pt x="0" y="69182"/>
                  </a:lnTo>
                  <a:lnTo>
                    <a:pt x="48666" y="124837"/>
                  </a:lnTo>
                  <a:lnTo>
                    <a:pt x="72486" y="104009"/>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6" name="Google Shape;615;p29"/>
            <p:cNvSpPr/>
            <p:nvPr/>
          </p:nvSpPr>
          <p:spPr>
            <a:xfrm>
              <a:off x="3293679" y="3525701"/>
              <a:ext cx="90387" cy="90386"/>
            </a:xfrm>
            <a:custGeom>
              <a:avLst/>
              <a:ahLst/>
              <a:rect l="l" t="t" r="r" b="b"/>
              <a:pathLst>
                <a:path w="90387" h="90386" extrusionOk="0">
                  <a:moveTo>
                    <a:pt x="14505" y="4941"/>
                  </a:moveTo>
                  <a:lnTo>
                    <a:pt x="4941" y="14508"/>
                  </a:lnTo>
                  <a:lnTo>
                    <a:pt x="0" y="88272"/>
                  </a:lnTo>
                  <a:lnTo>
                    <a:pt x="31570" y="90387"/>
                  </a:lnTo>
                  <a:lnTo>
                    <a:pt x="33859" y="56232"/>
                  </a:lnTo>
                  <a:lnTo>
                    <a:pt x="67209" y="89582"/>
                  </a:lnTo>
                  <a:lnTo>
                    <a:pt x="89582" y="67209"/>
                  </a:lnTo>
                  <a:lnTo>
                    <a:pt x="56231" y="33858"/>
                  </a:lnTo>
                  <a:lnTo>
                    <a:pt x="90388" y="31570"/>
                  </a:lnTo>
                  <a:lnTo>
                    <a:pt x="88273" y="0"/>
                  </a:lnTo>
                  <a:close/>
                </a:path>
              </a:pathLst>
            </a:custGeom>
            <a:solidFill>
              <a:schemeClr val="accent1"/>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grpSp>
      <p:sp>
        <p:nvSpPr>
          <p:cNvPr id="1048627" name="Google Shape;619;p29"/>
          <p:cNvSpPr/>
          <p:nvPr/>
        </p:nvSpPr>
        <p:spPr>
          <a:xfrm>
            <a:off x="1501289" y="2197461"/>
            <a:ext cx="316639" cy="369900"/>
          </a:xfrm>
          <a:custGeom>
            <a:avLst/>
            <a:ahLst/>
            <a:rect l="l" t="t" r="r" b="b"/>
            <a:pathLst>
              <a:path w="462247" h="540000" extrusionOk="0">
                <a:moveTo>
                  <a:pt x="422391" y="432092"/>
                </a:moveTo>
                <a:cubicBezTo>
                  <a:pt x="428828" y="422757"/>
                  <a:pt x="432609" y="411455"/>
                  <a:pt x="432609" y="399283"/>
                </a:cubicBezTo>
                <a:lnTo>
                  <a:pt x="432609" y="375410"/>
                </a:lnTo>
                <a:cubicBezTo>
                  <a:pt x="432609" y="348941"/>
                  <a:pt x="414764" y="326577"/>
                  <a:pt x="390479" y="319674"/>
                </a:cubicBezTo>
                <a:lnTo>
                  <a:pt x="390479" y="254180"/>
                </a:lnTo>
                <a:lnTo>
                  <a:pt x="246943" y="254180"/>
                </a:lnTo>
                <a:lnTo>
                  <a:pt x="246943" y="222539"/>
                </a:lnTo>
                <a:lnTo>
                  <a:pt x="318712" y="222539"/>
                </a:lnTo>
                <a:lnTo>
                  <a:pt x="318712" y="176866"/>
                </a:lnTo>
                <a:cubicBezTo>
                  <a:pt x="318712" y="149309"/>
                  <a:pt x="302359" y="125512"/>
                  <a:pt x="278855" y="114631"/>
                </a:cubicBezTo>
                <a:cubicBezTo>
                  <a:pt x="285292" y="105296"/>
                  <a:pt x="289073" y="93994"/>
                  <a:pt x="289073" y="81822"/>
                </a:cubicBezTo>
                <a:lnTo>
                  <a:pt x="289073" y="57949"/>
                </a:lnTo>
                <a:cubicBezTo>
                  <a:pt x="289072" y="25995"/>
                  <a:pt x="263077" y="0"/>
                  <a:pt x="231123" y="0"/>
                </a:cubicBezTo>
                <a:cubicBezTo>
                  <a:pt x="199169" y="0"/>
                  <a:pt x="173174" y="25995"/>
                  <a:pt x="173174" y="57949"/>
                </a:cubicBezTo>
                <a:lnTo>
                  <a:pt x="173174" y="81822"/>
                </a:lnTo>
                <a:cubicBezTo>
                  <a:pt x="173174" y="93994"/>
                  <a:pt x="176954" y="105296"/>
                  <a:pt x="183392" y="114631"/>
                </a:cubicBezTo>
                <a:cubicBezTo>
                  <a:pt x="159889" y="125513"/>
                  <a:pt x="143536" y="149309"/>
                  <a:pt x="143536" y="176866"/>
                </a:cubicBezTo>
                <a:lnTo>
                  <a:pt x="143536" y="222539"/>
                </a:lnTo>
                <a:lnTo>
                  <a:pt x="215303" y="222539"/>
                </a:lnTo>
                <a:lnTo>
                  <a:pt x="215303" y="254180"/>
                </a:lnTo>
                <a:lnTo>
                  <a:pt x="71767" y="254180"/>
                </a:lnTo>
                <a:lnTo>
                  <a:pt x="71767" y="319674"/>
                </a:lnTo>
                <a:cubicBezTo>
                  <a:pt x="47482" y="326578"/>
                  <a:pt x="29638" y="348941"/>
                  <a:pt x="29638" y="375410"/>
                </a:cubicBezTo>
                <a:lnTo>
                  <a:pt x="29638" y="399283"/>
                </a:lnTo>
                <a:cubicBezTo>
                  <a:pt x="29638" y="411455"/>
                  <a:pt x="33418" y="422757"/>
                  <a:pt x="39856" y="432092"/>
                </a:cubicBezTo>
                <a:cubicBezTo>
                  <a:pt x="16352" y="442974"/>
                  <a:pt x="0" y="466770"/>
                  <a:pt x="0" y="494327"/>
                </a:cubicBezTo>
                <a:lnTo>
                  <a:pt x="0" y="540000"/>
                </a:lnTo>
                <a:lnTo>
                  <a:pt x="462247" y="540000"/>
                </a:lnTo>
                <a:lnTo>
                  <a:pt x="462247" y="494327"/>
                </a:lnTo>
                <a:cubicBezTo>
                  <a:pt x="462247" y="466770"/>
                  <a:pt x="445894" y="442974"/>
                  <a:pt x="422391" y="432092"/>
                </a:cubicBezTo>
                <a:close/>
                <a:moveTo>
                  <a:pt x="204815" y="57949"/>
                </a:moveTo>
                <a:cubicBezTo>
                  <a:pt x="204815" y="43443"/>
                  <a:pt x="216617" y="31641"/>
                  <a:pt x="231123" y="31641"/>
                </a:cubicBezTo>
                <a:cubicBezTo>
                  <a:pt x="245629" y="31641"/>
                  <a:pt x="257431" y="43443"/>
                  <a:pt x="257431" y="57949"/>
                </a:cubicBezTo>
                <a:lnTo>
                  <a:pt x="257431" y="81822"/>
                </a:lnTo>
                <a:cubicBezTo>
                  <a:pt x="257431" y="96328"/>
                  <a:pt x="245629" y="108130"/>
                  <a:pt x="231123" y="108130"/>
                </a:cubicBezTo>
                <a:cubicBezTo>
                  <a:pt x="216617" y="108130"/>
                  <a:pt x="204815" y="96328"/>
                  <a:pt x="204815" y="81822"/>
                </a:cubicBezTo>
                <a:close/>
                <a:moveTo>
                  <a:pt x="175175" y="176866"/>
                </a:moveTo>
                <a:cubicBezTo>
                  <a:pt x="175175" y="156511"/>
                  <a:pt x="191735" y="139952"/>
                  <a:pt x="212089" y="139952"/>
                </a:cubicBezTo>
                <a:lnTo>
                  <a:pt x="250157" y="139952"/>
                </a:lnTo>
                <a:cubicBezTo>
                  <a:pt x="270512" y="139952"/>
                  <a:pt x="287071" y="156511"/>
                  <a:pt x="287071" y="176866"/>
                </a:cubicBezTo>
                <a:lnTo>
                  <a:pt x="287071" y="190898"/>
                </a:lnTo>
                <a:lnTo>
                  <a:pt x="175175" y="190898"/>
                </a:lnTo>
                <a:close/>
                <a:moveTo>
                  <a:pt x="400968" y="375410"/>
                </a:moveTo>
                <a:lnTo>
                  <a:pt x="400968" y="399283"/>
                </a:lnTo>
                <a:cubicBezTo>
                  <a:pt x="400968" y="413789"/>
                  <a:pt x="389166" y="425591"/>
                  <a:pt x="374659" y="425591"/>
                </a:cubicBezTo>
                <a:cubicBezTo>
                  <a:pt x="360153" y="425591"/>
                  <a:pt x="348351" y="413789"/>
                  <a:pt x="348351" y="399283"/>
                </a:cubicBezTo>
                <a:lnTo>
                  <a:pt x="348351" y="375410"/>
                </a:lnTo>
                <a:cubicBezTo>
                  <a:pt x="348351" y="360904"/>
                  <a:pt x="360153" y="349102"/>
                  <a:pt x="374659" y="349102"/>
                </a:cubicBezTo>
                <a:cubicBezTo>
                  <a:pt x="389166" y="349102"/>
                  <a:pt x="400968" y="360904"/>
                  <a:pt x="400968" y="375410"/>
                </a:cubicBezTo>
                <a:close/>
                <a:moveTo>
                  <a:pt x="358838" y="285820"/>
                </a:moveTo>
                <a:lnTo>
                  <a:pt x="358838" y="319674"/>
                </a:lnTo>
                <a:cubicBezTo>
                  <a:pt x="334553" y="326578"/>
                  <a:pt x="316710" y="348941"/>
                  <a:pt x="316710" y="375410"/>
                </a:cubicBezTo>
                <a:lnTo>
                  <a:pt x="316710" y="399283"/>
                </a:lnTo>
                <a:cubicBezTo>
                  <a:pt x="316710" y="411455"/>
                  <a:pt x="320490" y="422757"/>
                  <a:pt x="326928" y="432092"/>
                </a:cubicBezTo>
                <a:cubicBezTo>
                  <a:pt x="317598" y="436412"/>
                  <a:pt x="309392" y="442757"/>
                  <a:pt x="302893" y="450576"/>
                </a:cubicBezTo>
                <a:cubicBezTo>
                  <a:pt x="296394" y="442756"/>
                  <a:pt x="288186" y="436411"/>
                  <a:pt x="278856" y="432092"/>
                </a:cubicBezTo>
                <a:cubicBezTo>
                  <a:pt x="285293" y="422757"/>
                  <a:pt x="289074" y="411455"/>
                  <a:pt x="289074" y="399283"/>
                </a:cubicBezTo>
                <a:lnTo>
                  <a:pt x="289074" y="375410"/>
                </a:lnTo>
                <a:cubicBezTo>
                  <a:pt x="289074" y="348941"/>
                  <a:pt x="271231" y="326578"/>
                  <a:pt x="246946" y="319674"/>
                </a:cubicBezTo>
                <a:lnTo>
                  <a:pt x="246946" y="285820"/>
                </a:lnTo>
                <a:close/>
                <a:moveTo>
                  <a:pt x="231123" y="349102"/>
                </a:moveTo>
                <a:cubicBezTo>
                  <a:pt x="245629" y="349102"/>
                  <a:pt x="257431" y="360904"/>
                  <a:pt x="257431" y="375410"/>
                </a:cubicBezTo>
                <a:lnTo>
                  <a:pt x="257431" y="399283"/>
                </a:lnTo>
                <a:cubicBezTo>
                  <a:pt x="257431" y="413789"/>
                  <a:pt x="245629" y="425591"/>
                  <a:pt x="231123" y="425591"/>
                </a:cubicBezTo>
                <a:cubicBezTo>
                  <a:pt x="216617" y="425591"/>
                  <a:pt x="204815" y="413789"/>
                  <a:pt x="204815" y="399283"/>
                </a:cubicBezTo>
                <a:lnTo>
                  <a:pt x="204815" y="375410"/>
                </a:lnTo>
                <a:cubicBezTo>
                  <a:pt x="204815" y="360904"/>
                  <a:pt x="216617" y="349102"/>
                  <a:pt x="231123" y="349102"/>
                </a:cubicBezTo>
                <a:close/>
                <a:moveTo>
                  <a:pt x="215303" y="285820"/>
                </a:moveTo>
                <a:lnTo>
                  <a:pt x="215303" y="319674"/>
                </a:lnTo>
                <a:cubicBezTo>
                  <a:pt x="191018" y="326578"/>
                  <a:pt x="173174" y="348941"/>
                  <a:pt x="173174" y="375410"/>
                </a:cubicBezTo>
                <a:lnTo>
                  <a:pt x="173174" y="399283"/>
                </a:lnTo>
                <a:cubicBezTo>
                  <a:pt x="173174" y="411455"/>
                  <a:pt x="176954" y="422757"/>
                  <a:pt x="183392" y="432092"/>
                </a:cubicBezTo>
                <a:cubicBezTo>
                  <a:pt x="174062" y="436412"/>
                  <a:pt x="165855" y="442757"/>
                  <a:pt x="159356" y="450576"/>
                </a:cubicBezTo>
                <a:cubicBezTo>
                  <a:pt x="152857" y="442756"/>
                  <a:pt x="144650" y="436412"/>
                  <a:pt x="135321" y="432092"/>
                </a:cubicBezTo>
                <a:cubicBezTo>
                  <a:pt x="141757" y="422757"/>
                  <a:pt x="145538" y="411455"/>
                  <a:pt x="145538" y="399283"/>
                </a:cubicBezTo>
                <a:lnTo>
                  <a:pt x="145538" y="375410"/>
                </a:lnTo>
                <a:cubicBezTo>
                  <a:pt x="145538" y="348941"/>
                  <a:pt x="127695" y="326578"/>
                  <a:pt x="103410" y="319674"/>
                </a:cubicBezTo>
                <a:lnTo>
                  <a:pt x="103410" y="285820"/>
                </a:lnTo>
                <a:close/>
                <a:moveTo>
                  <a:pt x="61278" y="375410"/>
                </a:moveTo>
                <a:cubicBezTo>
                  <a:pt x="61278" y="360904"/>
                  <a:pt x="73080" y="349102"/>
                  <a:pt x="87588" y="349102"/>
                </a:cubicBezTo>
                <a:cubicBezTo>
                  <a:pt x="102094" y="349102"/>
                  <a:pt x="113896" y="360904"/>
                  <a:pt x="113896" y="375410"/>
                </a:cubicBezTo>
                <a:lnTo>
                  <a:pt x="113896" y="399283"/>
                </a:lnTo>
                <a:cubicBezTo>
                  <a:pt x="113896" y="413789"/>
                  <a:pt x="102094" y="425591"/>
                  <a:pt x="87588" y="425591"/>
                </a:cubicBezTo>
                <a:cubicBezTo>
                  <a:pt x="73080" y="425591"/>
                  <a:pt x="61278" y="413789"/>
                  <a:pt x="61278" y="399283"/>
                </a:cubicBezTo>
                <a:close/>
                <a:moveTo>
                  <a:pt x="143535" y="508359"/>
                </a:moveTo>
                <a:lnTo>
                  <a:pt x="31640" y="508359"/>
                </a:lnTo>
                <a:lnTo>
                  <a:pt x="31640" y="494327"/>
                </a:lnTo>
                <a:cubicBezTo>
                  <a:pt x="31640" y="473972"/>
                  <a:pt x="48199" y="457413"/>
                  <a:pt x="68554" y="457413"/>
                </a:cubicBezTo>
                <a:lnTo>
                  <a:pt x="106620" y="457413"/>
                </a:lnTo>
                <a:cubicBezTo>
                  <a:pt x="126975" y="457413"/>
                  <a:pt x="143535" y="473972"/>
                  <a:pt x="143535" y="494327"/>
                </a:cubicBezTo>
                <a:close/>
                <a:moveTo>
                  <a:pt x="287071" y="508359"/>
                </a:moveTo>
                <a:lnTo>
                  <a:pt x="175175" y="508359"/>
                </a:lnTo>
                <a:lnTo>
                  <a:pt x="175175" y="494327"/>
                </a:lnTo>
                <a:cubicBezTo>
                  <a:pt x="175175" y="473972"/>
                  <a:pt x="191735" y="457413"/>
                  <a:pt x="212089" y="457413"/>
                </a:cubicBezTo>
                <a:lnTo>
                  <a:pt x="250157" y="457413"/>
                </a:lnTo>
                <a:cubicBezTo>
                  <a:pt x="270512" y="457413"/>
                  <a:pt x="287071" y="473972"/>
                  <a:pt x="287071" y="494327"/>
                </a:cubicBezTo>
                <a:close/>
                <a:moveTo>
                  <a:pt x="430607" y="508359"/>
                </a:moveTo>
                <a:lnTo>
                  <a:pt x="318712" y="508359"/>
                </a:lnTo>
                <a:lnTo>
                  <a:pt x="318712" y="494327"/>
                </a:lnTo>
                <a:cubicBezTo>
                  <a:pt x="318712" y="473972"/>
                  <a:pt x="335271" y="457413"/>
                  <a:pt x="355626" y="457413"/>
                </a:cubicBezTo>
                <a:lnTo>
                  <a:pt x="393693" y="457413"/>
                </a:lnTo>
                <a:cubicBezTo>
                  <a:pt x="414047" y="457413"/>
                  <a:pt x="430607" y="473972"/>
                  <a:pt x="430607" y="494327"/>
                </a:cubicBezTo>
                <a:close/>
              </a:path>
            </a:pathLst>
          </a:custGeom>
          <a:solidFill>
            <a:schemeClr val="accent5"/>
          </a:solidFill>
          <a:ln>
            <a:noFill/>
          </a:ln>
        </p:spPr>
        <p:txBody>
          <a:bodyPr anchor="ctr" anchorCtr="0" bIns="45700" lIns="91425" rIns="91425" spcFirstLastPara="1" tIns="45700" wrap="square">
            <a:noAutofit/>
          </a:bodyPr>
          <a:p>
            <a:pPr algn="l" indent="0" lvl="0" marL="0" marR="0" rtl="0">
              <a:spcBef>
                <a:spcPts val="0"/>
              </a:spcBef>
              <a:spcAft>
                <a:spcPts val="0"/>
              </a:spcAft>
              <a:buNone/>
            </a:pPr>
            <a:endParaRPr sz="1800">
              <a:solidFill>
                <a:srgbClr val="000000"/>
              </a:solidFill>
              <a:latin typeface="Calibri"/>
              <a:ea typeface="Calibri"/>
              <a:cs typeface="Calibri"/>
              <a:sym typeface="Calibri"/>
            </a:endParaRPr>
          </a:p>
        </p:txBody>
      </p:sp>
      <p:sp>
        <p:nvSpPr>
          <p:cNvPr id="1048628" name="CuadroTexto 42"/>
          <p:cNvSpPr txBox="1"/>
          <p:nvPr/>
        </p:nvSpPr>
        <p:spPr>
          <a:xfrm>
            <a:off x="2966276" y="1417615"/>
            <a:ext cx="3459157" cy="2758441"/>
          </a:xfrm>
          <a:prstGeom prst="rect"/>
          <a:noFill/>
        </p:spPr>
        <p:txBody>
          <a:bodyPr wrap="square">
            <a:spAutoFit/>
          </a:bodyPr>
          <a:p>
            <a:r>
              <a:rPr b="0" dirty="0" sz="1800" i="0" lang="es-MX">
                <a:solidFill>
                  <a:srgbClr val="202124"/>
                </a:solidFill>
                <a:effectLst/>
                <a:latin typeface="+mn-lt"/>
              </a:rPr>
              <a:t>Poder identificar las necesidades e implementar un sistema donde se evidencien las devoluciones por medio de módulos para se pueda garantizar los requisitos brindando un soporte en la información de los clientes que se ve reflejada en las devoluciones.</a:t>
            </a:r>
            <a:endParaRPr dirty="0" lang="es-CO">
              <a:latin typeface="+mn-lt"/>
            </a:endParaRPr>
          </a:p>
        </p:txBody>
      </p:sp>
      <p:pic>
        <p:nvPicPr>
          <p:cNvPr id="2097155" name="Picture 2" descr="Expectativas del Cliente - Cómo medir la satisfacción del cliente"/>
          <p:cNvPicPr>
            <a:picLocks noChangeAspect="1" noChangeArrowheads="1"/>
          </p:cNvPicPr>
          <p:nvPr/>
        </p:nvPicPr>
        <p:blipFill rotWithShape="1">
          <a:blip xmlns:r="http://schemas.openxmlformats.org/officeDocument/2006/relationships" r:embed="rId1"/>
          <a:srcRect l="10781" t="7109"/>
          <a:stretch>
            <a:fillRect/>
          </a:stretch>
        </p:blipFill>
        <p:spPr bwMode="auto">
          <a:xfrm>
            <a:off x="7069699" y="2493587"/>
            <a:ext cx="573012" cy="39773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Shape 215"/>
        <p:cNvGrpSpPr/>
        <p:nvPr/>
      </p:nvGrpSpPr>
      <p:grpSpPr>
        <a:xfrm>
          <a:off x="0" y="0"/>
          <a:ext cx="0" cy="0"/>
          <a:chOff x="0" y="0"/>
          <a:chExt cx="0" cy="0"/>
        </a:xfrm>
      </p:grpSpPr>
      <p:sp>
        <p:nvSpPr>
          <p:cNvPr id="1048631" name="Google Shape;216;p20"/>
          <p:cNvSpPr txBox="1">
            <a:spLocks noGrp="1"/>
          </p:cNvSpPr>
          <p:nvPr>
            <p:ph type="title"/>
          </p:nvPr>
        </p:nvSpPr>
        <p:spPr>
          <a:xfrm>
            <a:off x="368075" y="53612"/>
            <a:ext cx="8238900"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None/>
            </a:pPr>
            <a:r>
              <a:rPr dirty="0" sz="3200" lang="en"/>
              <a:t>JUSTIFICACIÓN </a:t>
            </a:r>
            <a:r>
              <a:rPr dirty="0" sz="2800" lang="en"/>
              <a:t> </a:t>
            </a:r>
            <a:endParaRPr dirty="0" sz="2800"/>
          </a:p>
        </p:txBody>
      </p:sp>
      <p:sp>
        <p:nvSpPr>
          <p:cNvPr id="1048632" name="Google Shape;222;p20"/>
          <p:cNvSpPr/>
          <p:nvPr/>
        </p:nvSpPr>
        <p:spPr>
          <a:xfrm>
            <a:off x="7712925" y="2815863"/>
            <a:ext cx="183000" cy="183000"/>
          </a:xfrm>
          <a:prstGeom prst="ellipse"/>
          <a:solidFill>
            <a:schemeClr val="lt1"/>
          </a:solidFill>
          <a:ln w="19050" cap="flat" cmpd="sng">
            <a:solidFill>
              <a:schemeClr val="accent3"/>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None/>
            </a:pPr>
            <a:endParaRPr>
              <a:latin typeface="Montserrat Medium"/>
              <a:ea typeface="Montserrat Medium"/>
              <a:cs typeface="Montserrat Medium"/>
              <a:sym typeface="Montserrat Medium"/>
            </a:endParaRPr>
          </a:p>
        </p:txBody>
      </p:sp>
      <p:grpSp>
        <p:nvGrpSpPr>
          <p:cNvPr id="58" name="Google Shape;241;p20"/>
          <p:cNvGrpSpPr/>
          <p:nvPr/>
        </p:nvGrpSpPr>
        <p:grpSpPr>
          <a:xfrm>
            <a:off x="493986" y="618913"/>
            <a:ext cx="7401939" cy="1773903"/>
            <a:chOff x="4137426" y="1593093"/>
            <a:chExt cx="6705569" cy="1585744"/>
          </a:xfrm>
        </p:grpSpPr>
        <p:sp>
          <p:nvSpPr>
            <p:cNvPr id="1048633" name="Google Shape;242;p20"/>
            <p:cNvSpPr txBox="1"/>
            <p:nvPr/>
          </p:nvSpPr>
          <p:spPr>
            <a:xfrm>
              <a:off x="6811423" y="2520338"/>
              <a:ext cx="1986000" cy="3474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b="1" dirty="0" sz="1600" lang="en">
                  <a:solidFill>
                    <a:schemeClr val="dk1"/>
                  </a:solidFill>
                  <a:latin typeface="Montserrat SemiBold"/>
                  <a:ea typeface="Montserrat SemiBold"/>
                  <a:cs typeface="Montserrat SemiBold"/>
                  <a:sym typeface="Montserrat SemiBold"/>
                </a:rPr>
                <a:t>SE BASA </a:t>
              </a:r>
              <a:endParaRPr b="1" dirty="0" sz="1600">
                <a:solidFill>
                  <a:schemeClr val="dk1"/>
                </a:solidFill>
                <a:latin typeface="Montserrat SemiBold"/>
                <a:ea typeface="Montserrat SemiBold"/>
                <a:cs typeface="Montserrat SemiBold"/>
                <a:sym typeface="Montserrat SemiBold"/>
              </a:endParaRPr>
            </a:p>
          </p:txBody>
        </p:sp>
        <p:sp>
          <p:nvSpPr>
            <p:cNvPr id="1048634" name="Google Shape;243;p20"/>
            <p:cNvSpPr txBox="1"/>
            <p:nvPr/>
          </p:nvSpPr>
          <p:spPr>
            <a:xfrm>
              <a:off x="4137426" y="2694037"/>
              <a:ext cx="6705569" cy="484800"/>
            </a:xfrm>
            <a:prstGeom prst="rect"/>
            <a:noFill/>
            <a:ln>
              <a:noFill/>
            </a:ln>
          </p:spPr>
          <p:txBody>
            <a:bodyPr anchor="t" anchorCtr="0" bIns="91425" lIns="91425" rIns="91425" spcFirstLastPara="1" tIns="91425" wrap="square">
              <a:noAutofit/>
            </a:bodyPr>
            <a:p>
              <a:pPr algn="ctr" lvl="0">
                <a:lnSpc>
                  <a:spcPct val="150000"/>
                </a:lnSpc>
              </a:pPr>
              <a:r>
                <a:rPr b="0" dirty="0" sz="1800" i="0" lang="en-US">
                  <a:solidFill>
                    <a:srgbClr val="202124"/>
                  </a:solidFill>
                  <a:effectLst/>
                  <a:latin typeface="+mn-lt"/>
                  <a:ea typeface="Montserrat Medium"/>
                  <a:cs typeface="Montserrat Medium"/>
                  <a:sym typeface="Montserrat Medium"/>
                </a:rPr>
                <a:t>Se enfoca en el desarrollo e implementación de un sistema de información en el cual se gestiona la devolución de uniformes con el objetivo de abordar las necesidades que está teniendo la empresa. De modo, que al finalizar este proceso se genere un voucher en donde se evidencie el cumplimiento de la garantía</a:t>
              </a:r>
              <a:endParaRPr dirty="0" lang="es-CO">
                <a:solidFill>
                  <a:schemeClr val="dk1"/>
                </a:solidFill>
                <a:latin typeface="+mn-lt"/>
                <a:ea typeface="Montserrat Medium"/>
                <a:cs typeface="Montserrat Medium"/>
                <a:sym typeface="Montserrat Medium"/>
              </a:endParaRPr>
            </a:p>
          </p:txBody>
        </p:sp>
        <p:grpSp>
          <p:nvGrpSpPr>
            <p:cNvPr id="59" name="Google Shape;244;p20"/>
            <p:cNvGrpSpPr/>
            <p:nvPr/>
          </p:nvGrpSpPr>
          <p:grpSpPr>
            <a:xfrm>
              <a:off x="7438669" y="1593093"/>
              <a:ext cx="731507" cy="850442"/>
              <a:chOff x="836465" y="1018804"/>
              <a:chExt cx="1006200" cy="1166106"/>
            </a:xfrm>
          </p:grpSpPr>
          <p:sp>
            <p:nvSpPr>
              <p:cNvPr id="1048635" name="Google Shape;245;p20"/>
              <p:cNvSpPr/>
              <p:nvPr/>
            </p:nvSpPr>
            <p:spPr>
              <a:xfrm>
                <a:off x="836465" y="1018804"/>
                <a:ext cx="1006200" cy="1006199"/>
              </a:xfrm>
              <a:prstGeom prst="donut">
                <a:avLst>
                  <a:gd name="adj" fmla="val 14346"/>
                </a:avLst>
              </a:prstGeom>
              <a:solidFill>
                <a:schemeClr val="accent3"/>
              </a:solidFill>
              <a:ln>
                <a:noFill/>
              </a:ln>
            </p:spPr>
            <p:txBody>
              <a:bodyPr anchor="ctr" anchorCtr="0" bIns="91425" lIns="91425" rIns="91425" spcFirstLastPara="1" tIns="91425" wrap="square">
                <a:noAutofit/>
              </a:bodyPr>
              <a:p>
                <a:pPr algn="ctr" indent="0" lvl="0" marL="0" rtl="0">
                  <a:spcBef>
                    <a:spcPts val="0"/>
                  </a:spcBef>
                  <a:spcAft>
                    <a:spcPts val="0"/>
                  </a:spcAft>
                  <a:buNone/>
                </a:pPr>
                <a:endParaRPr dirty="0" sz="1600">
                  <a:solidFill>
                    <a:schemeClr val="accent3"/>
                  </a:solidFill>
                  <a:latin typeface="Montserrat SemiBold"/>
                  <a:ea typeface="Montserrat SemiBold"/>
                  <a:cs typeface="Montserrat SemiBold"/>
                  <a:sym typeface="Montserrat SemiBold"/>
                </a:endParaRPr>
              </a:p>
            </p:txBody>
          </p:sp>
          <p:sp>
            <p:nvSpPr>
              <p:cNvPr id="1048636" name="Google Shape;246;p20"/>
              <p:cNvSpPr/>
              <p:nvPr/>
            </p:nvSpPr>
            <p:spPr>
              <a:xfrm rot="10800000">
                <a:off x="1226315" y="2046610"/>
                <a:ext cx="226500" cy="138300"/>
              </a:xfrm>
              <a:prstGeom prst="triangle">
                <a:avLst>
                  <a:gd name="adj" fmla="val 50000"/>
                </a:avLst>
              </a:prstGeom>
              <a:solidFill>
                <a:schemeClr val="accent3"/>
              </a:solidFill>
              <a:ln>
                <a:noFill/>
              </a:ln>
            </p:spPr>
            <p:txBody>
              <a:bodyPr anchor="ctr" anchorCtr="0" bIns="91425" lIns="91425" rIns="91425" spcFirstLastPara="1" tIns="91425" wrap="square">
                <a:noAutofit/>
              </a:bodyPr>
              <a:p>
                <a:pPr algn="ctr" indent="0" lvl="0" marL="0" rtl="0">
                  <a:spcBef>
                    <a:spcPts val="0"/>
                  </a:spcBef>
                  <a:spcAft>
                    <a:spcPts val="0"/>
                  </a:spcAft>
                  <a:buNone/>
                </a:pPr>
                <a:endParaRPr>
                  <a:latin typeface="Montserrat Medium"/>
                  <a:ea typeface="Montserrat Medium"/>
                  <a:cs typeface="Montserrat Medium"/>
                  <a:sym typeface="Montserrat Medium"/>
                </a:endParaRPr>
              </a:p>
            </p:txBody>
          </p:sp>
        </p:grpSp>
      </p:grpSp>
      <p:pic>
        <p:nvPicPr>
          <p:cNvPr id="2097156" name="Picture 2" descr="Justificación. Para un docente siempre es importantes… | by PMcFB | Medium"/>
          <p:cNvPicPr>
            <a:picLocks noChangeAspect="1" noChangeArrowheads="1"/>
          </p:cNvPicPr>
          <p:nvPr/>
        </p:nvPicPr>
        <p:blipFill>
          <a:blip xmlns:r="http://schemas.openxmlformats.org/officeDocument/2006/relationships" r:embed="rId1"/>
          <a:srcRect/>
          <a:stretch>
            <a:fillRect/>
          </a:stretch>
        </p:blipFill>
        <p:spPr bwMode="auto">
          <a:xfrm>
            <a:off x="4342989" y="794727"/>
            <a:ext cx="397622" cy="428013"/>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Shape 215"/>
        <p:cNvGrpSpPr/>
        <p:nvPr/>
      </p:nvGrpSpPr>
      <p:grpSpPr>
        <a:xfrm>
          <a:off x="0" y="0"/>
          <a:ext cx="0" cy="0"/>
          <a:chOff x="0" y="0"/>
          <a:chExt cx="0" cy="0"/>
        </a:xfrm>
      </p:grpSpPr>
      <p:sp>
        <p:nvSpPr>
          <p:cNvPr id="1048639" name="Google Shape;216;p20"/>
          <p:cNvSpPr txBox="1">
            <a:spLocks noGrp="1"/>
          </p:cNvSpPr>
          <p:nvPr>
            <p:ph type="title"/>
          </p:nvPr>
        </p:nvSpPr>
        <p:spPr>
          <a:xfrm>
            <a:off x="368075" y="76664"/>
            <a:ext cx="8238900" cy="561600"/>
          </a:xfrm>
          <a:prstGeom prst="rect"/>
          <a:ln>
            <a:noFill/>
          </a:ln>
        </p:spPr>
        <p:txBody>
          <a:bodyPr anchor="t" anchorCtr="0" bIns="91425" lIns="91425" rIns="91425" spcFirstLastPara="1" tIns="91425" wrap="square">
            <a:noAutofit/>
          </a:bodyPr>
          <a:p>
            <a:pPr algn="ctr" indent="0" lvl="0" marL="0" rtl="0">
              <a:spcBef>
                <a:spcPts val="0"/>
              </a:spcBef>
              <a:spcAft>
                <a:spcPts val="0"/>
              </a:spcAft>
              <a:buNone/>
            </a:pPr>
            <a:r>
              <a:rPr dirty="0" sz="3200" lang="es-MX"/>
              <a:t>MAPA BPMN</a:t>
            </a:r>
          </a:p>
        </p:txBody>
      </p:sp>
      <p:sp>
        <p:nvSpPr>
          <p:cNvPr id="1048640" name="CuadroTexto 1"/>
          <p:cNvSpPr txBox="1"/>
          <p:nvPr/>
        </p:nvSpPr>
        <p:spPr>
          <a:xfrm>
            <a:off x="850609" y="4227204"/>
            <a:ext cx="7685307" cy="904241"/>
          </a:xfrm>
          <a:prstGeom prst="rect"/>
          <a:noFill/>
        </p:spPr>
        <p:txBody>
          <a:bodyPr rtlCol="0" wrap="square">
            <a:spAutoFit/>
          </a:bodyPr>
          <a:p>
            <a:r>
              <a:rPr dirty="0" lang="es-CO">
                <a:solidFill>
                  <a:srgbClr val="FF0000"/>
                </a:solidFill>
              </a:rPr>
              <a:t>                                                                         </a:t>
            </a:r>
            <a:r>
              <a:rPr dirty="0" lang="es-CO">
                <a:solidFill>
                  <a:srgbClr val="FF0000"/>
                </a:solidFill>
                <a:hlinkClick r:id="rId1"/>
              </a:rPr>
              <a:t>https://drive.google.com/file/d/182essDi2xKzOU0vcqaOo-lSYHcBu5caM/view?usp=sharing</a:t>
            </a:r>
            <a:endParaRPr dirty="0" lang="es-CO">
              <a:solidFill>
                <a:srgbClr val="FF0000"/>
              </a:solidFill>
            </a:endParaRPr>
          </a:p>
          <a:p>
            <a:endParaRPr dirty="0" lang="es-CO"/>
          </a:p>
          <a:p>
            <a:endParaRPr dirty="0" lang="es-CO"/>
          </a:p>
        </p:txBody>
      </p:sp>
      <p:pic>
        <p:nvPicPr>
          <p:cNvPr id="2097157" name="Imagen 2"/>
          <p:cNvPicPr>
            <a:picLocks noChangeAspect="1"/>
          </p:cNvPicPr>
          <p:nvPr/>
        </p:nvPicPr>
        <p:blipFill>
          <a:blip xmlns:r="http://schemas.openxmlformats.org/officeDocument/2006/relationships" r:embed="rId2"/>
          <a:stretch>
            <a:fillRect/>
          </a:stretch>
        </p:blipFill>
        <p:spPr>
          <a:xfrm>
            <a:off x="121262" y="756972"/>
            <a:ext cx="8832238" cy="3351524"/>
          </a:xfrm>
          <a:prstGeom prst="rect"/>
        </p:spPr>
      </p:pic>
    </p:spTree>
  </p:cSld>
  <p:clrMapOvr>
    <a:masterClrMapping/>
  </p:clrMapOvr>
</p:sld>
</file>

<file path=ppt/theme/theme1.xml><?xml version="1.0" encoding="utf-8"?>
<a:theme xmlns:a="http://schemas.openxmlformats.org/drawingml/2006/main" name="Timeline Infographic by Slidesgo">
  <a:themeElements>
    <a:clrScheme name="Simple Light">
      <a:dk1>
        <a:srgbClr val="000000"/>
      </a:dk1>
      <a:lt1>
        <a:srgbClr val="FFFFFF"/>
      </a:lt1>
      <a:dk2>
        <a:srgbClr val="FFFFFF"/>
      </a:dk2>
      <a:lt2>
        <a:srgbClr val="FFFFFF"/>
      </a:lt2>
      <a:accent1>
        <a:srgbClr val="244951"/>
      </a:accent1>
      <a:accent2>
        <a:srgbClr val="5F8AB7"/>
      </a:accent2>
      <a:accent3>
        <a:srgbClr val="8FB8E4"/>
      </a:accent3>
      <a:accent4>
        <a:srgbClr val="F26166"/>
      </a:accent4>
      <a:accent5>
        <a:srgbClr val="CC000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o" ma:contentTypeID="0x010100E2FC39F3CE29304C8DFCC861101E678B" ma:contentTypeVersion="5" ma:contentTypeDescription="Crear nuevo documento." ma:contentTypeScope="" ma:versionID="62f1b7a897215af424f1120191ffcd11">
  <xsd:schema xmlns:xsd="http://www.w3.org/2001/XMLSchema" xmlns:xs="http://www.w3.org/2001/XMLSchema" xmlns:p="http://schemas.microsoft.com/office/2006/metadata/properties" xmlns:ns3="ff5aac07-f3fb-4cad-b5c8-0f4eb7e4cfde" targetNamespace="http://schemas.microsoft.com/office/2006/metadata/properties" ma:root="true" ma:fieldsID="31fdfc116cea86504005a196f56716bf" ns3:_="">
    <xsd:import namespace="ff5aac07-f3fb-4cad-b5c8-0f4eb7e4cfd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5aac07-f3fb-4cad-b5c8-0f4eb7e4cf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4DDAD-5D69-4CB9-B5DF-51015E8F82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5aac07-f3fb-4cad-b5c8-0f4eb7e4cf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Timeline Infographics</dc:title>
  <dc:creator>User</dc:creator>
  <cp:lastModifiedBy>valentinavasquezrodriguez00@gmail.com</cp:lastModifiedBy>
  <dcterms:created xsi:type="dcterms:W3CDTF">2024-03-15T07:13:55Z</dcterms:created>
  <dcterms:modified xsi:type="dcterms:W3CDTF">2024-04-04T04:21:00Z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8d7d5e6065cb41a98f520542ba4adfe3</vt:lpwstr>
  </property>
  <property fmtid="{D5CDD505-2E9C-101B-9397-08002B2CF9AE}" pid="3" name="ContentTypeId">
    <vt:lpwstr>0x010100E2FC39F3CE29304C8DFCC861101E678B</vt:lpwstr>
  </property>
</Properties>
</file>