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2"/>
  </p:sldMasterIdLst>
  <p:notesMasterIdLst>
    <p:notesMasterId r:id="rId14"/>
  </p:notesMasterIdLst>
  <p:sldIdLst>
    <p:sldId id="257" r:id="rId3"/>
    <p:sldId id="287" r:id="rId4"/>
    <p:sldId id="288" r:id="rId5"/>
    <p:sldId id="295" r:id="rId6"/>
    <p:sldId id="289" r:id="rId7"/>
    <p:sldId id="292" r:id="rId8"/>
    <p:sldId id="293" r:id="rId9"/>
    <p:sldId id="294" r:id="rId10"/>
    <p:sldId id="290" r:id="rId11"/>
    <p:sldId id="291" r:id="rId12"/>
    <p:sldId id="272" r:id="rId13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5"/>
      <p:bold r:id="rId16"/>
      <p:italic r:id="rId17"/>
      <p:boldItalic r:id="rId18"/>
    </p:embeddedFont>
    <p:embeddedFont>
      <p:font typeface="Gill Sans MT" panose="020B0502020104020203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507287E-5085-4811-A007-53FA267C6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3969" autoAdjust="0"/>
  </p:normalViewPr>
  <p:slideViewPr>
    <p:cSldViewPr snapToGrid="0">
      <p:cViewPr varScale="1">
        <p:scale>
          <a:sx n="109" d="100"/>
          <a:sy n="10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-5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3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909;g206c8bf2e1f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9" name="Google Shape;910;g206c8bf2e1f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8365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0976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621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48585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4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6274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3796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2574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22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621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412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68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547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48;p15"/>
          <p:cNvSpPr txBox="1">
            <a:spLocks noGrp="1"/>
          </p:cNvSpPr>
          <p:nvPr>
            <p:ph type="ctrTitle"/>
          </p:nvPr>
        </p:nvSpPr>
        <p:spPr>
          <a:xfrm>
            <a:off x="1568128" y="-116325"/>
            <a:ext cx="6164270" cy="2773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SISTEMA DE INFORMACIÓN PARA LA GESTIÓN DE DEVOLUCIONES</a:t>
            </a:r>
            <a:br>
              <a:rPr lang="en-US" sz="3200" dirty="0"/>
            </a:br>
            <a:r>
              <a:rPr lang="en-US" sz="3200" dirty="0"/>
              <a:t>UNIFORMES ESCOLARES</a:t>
            </a:r>
            <a:endParaRPr sz="3200" dirty="0"/>
          </a:p>
        </p:txBody>
      </p:sp>
      <p:sp>
        <p:nvSpPr>
          <p:cNvPr id="1048581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1796025" y="2442359"/>
            <a:ext cx="6560184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…………………………………………………………………………………………….</a:t>
            </a:r>
            <a:endParaRPr dirty="0"/>
          </a:p>
        </p:txBody>
      </p:sp>
      <p:pic>
        <p:nvPicPr>
          <p:cNvPr id="3074" name="Picture 2" descr="Conjunto De Uniformes Escolares Para Niña Sobre Fondo Blanco% 00 Fotos,  retratos, imágenes y fotografía de archivo libres de derecho. Image 92272898">
            <a:extLst>
              <a:ext uri="{FF2B5EF4-FFF2-40B4-BE49-F238E27FC236}">
                <a16:creationId xmlns:a16="http://schemas.microsoft.com/office/drawing/2014/main" id="{6E92C461-0F41-D0C1-0AC8-4A996D18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73" y="2871959"/>
            <a:ext cx="3000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65CC2D8-4764-8854-0A2D-D058A1599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0F83A0E-3A3D-9D2A-08DD-DCCC7BBD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SEGURIDAD</a:t>
            </a:r>
            <a:br>
              <a:rPr lang="es-CO" dirty="0"/>
            </a:b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EA0471-66F2-5029-6158-E24CD3E6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52475"/>
            <a:ext cx="7704000" cy="36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82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913;p37"/>
          <p:cNvSpPr txBox="1">
            <a:spLocks noGrp="1"/>
          </p:cNvSpPr>
          <p:nvPr>
            <p:ph type="body" idx="4294967295"/>
          </p:nvPr>
        </p:nvSpPr>
        <p:spPr>
          <a:xfrm>
            <a:off x="109538" y="3722688"/>
            <a:ext cx="9034462" cy="3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GERALDINE ROCHA DEVIA</a:t>
            </a:r>
          </a:p>
        </p:txBody>
      </p:sp>
      <p:pic>
        <p:nvPicPr>
          <p:cNvPr id="2050" name="Picture 2" descr="7,293,057 imágenes de Gracias en español libres de derechos | Depositphotos">
            <a:extLst>
              <a:ext uri="{FF2B5EF4-FFF2-40B4-BE49-F238E27FC236}">
                <a16:creationId xmlns:a16="http://schemas.microsoft.com/office/drawing/2014/main" id="{3DCA9A35-9A82-A318-5646-88634CF5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327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1D8B13F-9EB0-B85C-22E6-129D90849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8872A69-0FA3-76F9-A04A-3D5F6C4D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Cuarto trimestre de 2020 – Noticias">
            <a:extLst>
              <a:ext uri="{FF2B5EF4-FFF2-40B4-BE49-F238E27FC236}">
                <a16:creationId xmlns:a16="http://schemas.microsoft.com/office/drawing/2014/main" id="{16DB7847-DE15-19FC-0215-E7D7CDD2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1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702BF9-44D2-F16C-179E-CE978CD77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0763" y="1223355"/>
            <a:ext cx="44428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Proporcionar una interfaz segura y eficiente para gestionar diversos métodos de pago, permitiendo a los usuarios realizar transacciones con opciones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Nequi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Daviplata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efectivo, PayPal, transferencia bancaria y tarjeta de crédito, integrándose de manera fluida con el sistema de devoluciones de uniformes escolares.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07E250E-068E-6FB2-6F46-13ABCDAD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1475"/>
            <a:ext cx="3662086" cy="561600"/>
          </a:xfrm>
        </p:spPr>
        <p:txBody>
          <a:bodyPr/>
          <a:lstStyle/>
          <a:p>
            <a:r>
              <a:rPr lang="es-MX" sz="3200" dirty="0"/>
              <a:t>OBJETIVO API</a:t>
            </a:r>
            <a:endParaRPr lang="es-CO" sz="3200" dirty="0"/>
          </a:p>
        </p:txBody>
      </p:sp>
      <p:pic>
        <p:nvPicPr>
          <p:cNvPr id="2051" name="Picture 3" descr="3 métodos de Pago más utilizados en Ventas Online">
            <a:extLst>
              <a:ext uri="{FF2B5EF4-FFF2-40B4-BE49-F238E27FC236}">
                <a16:creationId xmlns:a16="http://schemas.microsoft.com/office/drawing/2014/main" id="{6978F5A2-6AC1-620C-AB9F-CE11712F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773" y="1386329"/>
            <a:ext cx="2799472" cy="18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2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5C27CFC-ECDB-60DD-490C-C63305392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A0CA27E-36B5-D109-C761-C468DD7D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DEC84E7-F47E-763C-6018-1C66A891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1" y="-1"/>
            <a:ext cx="9184822" cy="45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7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53E88B4-70F3-4555-9488-D732AD65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20815796">
            <a:off x="6092680" y="401313"/>
            <a:ext cx="3672967" cy="1886147"/>
          </a:xfrm>
        </p:spPr>
        <p:txBody>
          <a:bodyPr/>
          <a:lstStyle/>
          <a:p>
            <a:pPr marL="139700" indent="0">
              <a:buNone/>
            </a:pPr>
            <a:r>
              <a:rPr lang="es-CO" sz="1100" dirty="0"/>
              <a:t>[</a:t>
            </a:r>
          </a:p>
          <a:p>
            <a:pPr marL="139700" indent="0">
              <a:buNone/>
            </a:pPr>
            <a:r>
              <a:rPr lang="es-CO" sz="1100" dirty="0"/>
              <a:t>       {</a:t>
            </a:r>
          </a:p>
          <a:p>
            <a:pPr marL="139700" indent="0">
              <a:buNone/>
            </a:pPr>
            <a:r>
              <a:rPr lang="es-CO" sz="1100" dirty="0"/>
              <a:t>          "id": 1,</a:t>
            </a:r>
          </a:p>
          <a:p>
            <a:pPr marL="139700" indent="0">
              <a:buNone/>
            </a:pPr>
            <a:r>
              <a:rPr lang="es-CO" sz="1100" dirty="0"/>
              <a:t>          "nombre": "geraldine",</a:t>
            </a:r>
          </a:p>
          <a:p>
            <a:pPr marL="139700" indent="0">
              <a:buNone/>
            </a:pPr>
            <a:r>
              <a:rPr lang="es-CO" sz="1100" dirty="0"/>
              <a:t>           "correo": "geralrochapulido@gmail.com",</a:t>
            </a:r>
          </a:p>
          <a:p>
            <a:pPr marL="139700" indent="0">
              <a:buNone/>
            </a:pPr>
            <a:r>
              <a:rPr lang="es-CO" sz="1100" dirty="0"/>
              <a:t>        "contraseña": "6593"</a:t>
            </a:r>
          </a:p>
          <a:p>
            <a:pPr marL="139700" indent="0">
              <a:buNone/>
            </a:pPr>
            <a:r>
              <a:rPr lang="es-CO" sz="1100" dirty="0"/>
              <a:t>      }</a:t>
            </a:r>
          </a:p>
          <a:p>
            <a:pPr marL="139700" indent="0">
              <a:buNone/>
            </a:pPr>
            <a:r>
              <a:rPr lang="es-CO" sz="1100" dirty="0"/>
              <a:t>]</a:t>
            </a:r>
          </a:p>
          <a:p>
            <a:pPr marL="139700" indent="0">
              <a:buNone/>
            </a:pPr>
            <a:endParaRPr lang="es-CO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B0A9CEB-D23C-F9F3-18C5-343F7A9C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MÉTODO GET</a:t>
            </a:r>
            <a:b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DBFCFB6-CD9F-C902-7708-95BF68DA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2" y="1287194"/>
            <a:ext cx="6290799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9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0760EE8-D771-DAC5-6195-8592AE992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E4C591-3E4F-E80E-2184-D1D58AA7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50" y="149993"/>
            <a:ext cx="8238900" cy="561600"/>
          </a:xfrm>
        </p:spPr>
        <p:txBody>
          <a:bodyPr/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 POST</a:t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CD87CA-8E16-2D26-0350-FA5C7DF9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8" y="799367"/>
            <a:ext cx="6351564" cy="28340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60737D-9D4F-C01C-10F6-2C31A4D5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20" y="3812773"/>
            <a:ext cx="561213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6EB34FD-AA6B-99F5-B90B-A8FB5E78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351C958-D3B4-12E2-2D4E-1100D85E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 PUT</a:t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45A4E1-2F32-52A9-6C0F-F15626D10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973076"/>
            <a:ext cx="5612130" cy="20796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EB1C73-2D76-9FA3-0097-5B6C6F08B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52" y="3256025"/>
            <a:ext cx="7193898" cy="11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9DDDE89-3492-BECE-1146-9D50AF5F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415645F-B2B4-4F2A-9A3F-0470AE9A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  <a:t>MÉTODO DELETE</a:t>
            </a:r>
            <a:br>
              <a:rPr lang="es-CO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F07C30-02CA-7F37-A61B-C8782DC2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3" y="1052854"/>
            <a:ext cx="6212172" cy="18521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01ECE4-26D2-B641-62E2-122ADB80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39" y="3065551"/>
            <a:ext cx="7123561" cy="128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0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A5DD8AC-C004-2D08-21D1-D761EAC24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D0D82A-84BB-270E-52B2-AD199990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CONSUMO A BD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26AA5E-773F-ABD9-E7A8-C0A000EA9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52475"/>
            <a:ext cx="7704000" cy="34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937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FC39F3CE29304C8DFCC861101E678B" ma:contentTypeVersion="5" ma:contentTypeDescription="Crear nuevo documento." ma:contentTypeScope="" ma:versionID="62f1b7a897215af424f1120191ffcd11">
  <xsd:schema xmlns:xsd="http://www.w3.org/2001/XMLSchema" xmlns:xs="http://www.w3.org/2001/XMLSchema" xmlns:p="http://schemas.microsoft.com/office/2006/metadata/properties" xmlns:ns3="ff5aac07-f3fb-4cad-b5c8-0f4eb7e4cfde" targetNamespace="http://schemas.microsoft.com/office/2006/metadata/properties" ma:root="true" ma:fieldsID="31fdfc116cea86504005a196f56716bf" ns3:_="">
    <xsd:import namespace="ff5aac07-f3fb-4cad-b5c8-0f4eb7e4cf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5aac07-f3fb-4cad-b5c8-0f4eb7e4cf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5D482B-468A-4B89-8A92-874F18015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5aac07-f3fb-4cad-b5c8-0f4eb7e4cf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11556</TotalTime>
  <Words>121</Words>
  <Application>Microsoft Office PowerPoint</Application>
  <PresentationFormat>Presentación en pantalla (16:9)</PresentationFormat>
  <Paragraphs>19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Fira Sans Extra Condensed</vt:lpstr>
      <vt:lpstr>Galería</vt:lpstr>
      <vt:lpstr>SISTEMA DE INFORMACIÓN PARA LA GESTIÓN DE DEVOLUCIONES UNIFORMES ESCOLARES</vt:lpstr>
      <vt:lpstr>Presentación de PowerPoint</vt:lpstr>
      <vt:lpstr>OBJETIVO API</vt:lpstr>
      <vt:lpstr>Presentación de PowerPoint</vt:lpstr>
      <vt:lpstr>MÉTODO GET </vt:lpstr>
      <vt:lpstr>MÉTODO POST </vt:lpstr>
      <vt:lpstr>MÉTODO PUT </vt:lpstr>
      <vt:lpstr>MÉTODO DELETE </vt:lpstr>
      <vt:lpstr>CONSUMO A BD </vt:lpstr>
      <vt:lpstr>SEGURIDAD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Infographics</dc:title>
  <dc:creator>User</dc:creator>
  <cp:lastModifiedBy>geraldine rocha devia</cp:lastModifiedBy>
  <cp:revision>40</cp:revision>
  <dcterms:created xsi:type="dcterms:W3CDTF">2024-03-15T07:13:55Z</dcterms:created>
  <dcterms:modified xsi:type="dcterms:W3CDTF">2024-12-05T18:54:26Z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8d7d5e6065cb41a98f520542ba4adfe3</vt:lpwstr>
  </property>
  <property fmtid="{D5CDD505-2E9C-101B-9397-08002B2CF9AE}" pid="3" name="ContentTypeId">
    <vt:lpwstr>0x010100E2FC39F3CE29304C8DFCC861101E678B</vt:lpwstr>
  </property>
</Properties>
</file>