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2"/>
    <p:sldMasterId id="2147483649" r:id="rId3"/>
  </p:sldMasterIdLst>
  <p:notesMasterIdLst>
    <p:notesMasterId r:id="rId22"/>
  </p:notesMasterIdLst>
  <p:sldIdLst>
    <p:sldId id="257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85" r:id="rId12"/>
    <p:sldId id="275" r:id="rId13"/>
    <p:sldId id="286" r:id="rId14"/>
    <p:sldId id="277" r:id="rId15"/>
    <p:sldId id="284" r:id="rId16"/>
    <p:sldId id="283" r:id="rId17"/>
    <p:sldId id="278" r:id="rId18"/>
    <p:sldId id="279" r:id="rId19"/>
    <p:sldId id="282" r:id="rId20"/>
    <p:sldId id="272" r:id="rId2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Medium" panose="00000600000000000000" pitchFamily="2" charset="0"/>
      <p:regular r:id="rId31"/>
      <p:bold r:id="rId32"/>
      <p:italic r:id="rId33"/>
      <p:boldItalic r:id="rId34"/>
    </p:embeddedFont>
    <p:embeddedFont>
      <p:font typeface="Montserrat SemiBold" panose="00000700000000000000" pitchFamily="2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507287E-5085-4811-A007-53FA267C6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3969" autoAdjust="0"/>
  </p:normalViewPr>
  <p:slideViewPr>
    <p:cSldViewPr snapToGrid="0">
      <p:cViewPr varScale="1">
        <p:scale>
          <a:sx n="109" d="100"/>
          <a:sy n="10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8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font" Target="fonts/font7.fntdata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3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589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64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4" name="Google Shape;65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98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99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130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2" name="Google Shape;131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577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0" name="Google Shape;578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213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8" name="Google Shape;214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909;g206c8bf2e1f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9" name="Google Shape;910;g206c8bf2e1f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8707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0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70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709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710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711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712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701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715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41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48669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6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4.xml"/><Relationship Id="rId5" Type="http://schemas.openxmlformats.org/officeDocument/2006/relationships/slide" Target="slide5.xml"/><Relationship Id="rId15" Type="http://schemas.openxmlformats.org/officeDocument/2006/relationships/slide" Target="slide18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10.xml"/><Relationship Id="rId1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48;p15"/>
          <p:cNvSpPr txBox="1">
            <a:spLocks noGrp="1"/>
          </p:cNvSpPr>
          <p:nvPr>
            <p:ph type="ctrTitle"/>
          </p:nvPr>
        </p:nvSpPr>
        <p:spPr>
          <a:xfrm>
            <a:off x="433478" y="2151086"/>
            <a:ext cx="4896743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SISTEMA DE INFORMACIÓN PARA LA GESTIÓN DE DEVOLUCIONES</a:t>
            </a:r>
            <a:br>
              <a:rPr lang="en-US" sz="3200" dirty="0"/>
            </a:br>
            <a:r>
              <a:rPr lang="en-US" sz="3200" dirty="0"/>
              <a:t>UNIFORMES ESCOLARES</a:t>
            </a:r>
            <a:endParaRPr sz="3200" dirty="0"/>
          </a:p>
        </p:txBody>
      </p:sp>
      <p:sp>
        <p:nvSpPr>
          <p:cNvPr id="1048581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950770" y="3483334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………………………….</a:t>
            </a:r>
            <a:endParaRPr dirty="0"/>
          </a:p>
        </p:txBody>
      </p:sp>
      <p:pic>
        <p:nvPicPr>
          <p:cNvPr id="5" name="Imagen 2" descr="Logotipo  Descripción generada automáticamente">
            <a:extLst>
              <a:ext uri="{FF2B5EF4-FFF2-40B4-BE49-F238E27FC236}">
                <a16:creationId xmlns:a16="http://schemas.microsoft.com/office/drawing/2014/main" id="{89B5F19E-752A-4141-BF3A-BC70ACB7F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158"/>
          <a:stretch/>
        </p:blipFill>
        <p:spPr>
          <a:xfrm>
            <a:off x="4312266" y="2631170"/>
            <a:ext cx="4472190" cy="4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36350" y="3792"/>
            <a:ext cx="8471297" cy="561600"/>
          </a:xfrm>
        </p:spPr>
        <p:txBody>
          <a:bodyPr/>
          <a:lstStyle/>
          <a:p>
            <a:r>
              <a:rPr lang="es-MX" sz="3200" dirty="0"/>
              <a:t>S</a:t>
            </a:r>
            <a:r>
              <a:rPr lang="es-CO" sz="3200" dirty="0"/>
              <a:t>ENTENCIAS DML (SQL)</a:t>
            </a:r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68BA419E-79C2-4264-A7D0-8018A365E3D1}"/>
              </a:ext>
            </a:extLst>
          </p:cNvPr>
          <p:cNvSpPr txBox="1">
            <a:spLocks/>
          </p:cNvSpPr>
          <p:nvPr/>
        </p:nvSpPr>
        <p:spPr>
          <a:xfrm>
            <a:off x="663067" y="952412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Insertar datos en una tabla</a:t>
            </a:r>
            <a:endParaRPr lang="es-CO" sz="1000" dirty="0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29D7FD21-9827-42CF-9965-BB5E24900F8E}"/>
              </a:ext>
            </a:extLst>
          </p:cNvPr>
          <p:cNvSpPr txBox="1">
            <a:spLocks/>
          </p:cNvSpPr>
          <p:nvPr/>
        </p:nvSpPr>
        <p:spPr>
          <a:xfrm>
            <a:off x="4610798" y="806604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Obtener datos de una base datos</a:t>
            </a:r>
            <a:endParaRPr lang="es-CO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ACDB3B-C5DF-119D-63F1-2F431E3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8" y="1280968"/>
            <a:ext cx="2922544" cy="20203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8FF6C08-52FC-EBC1-D403-FE205720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2" y="3320522"/>
            <a:ext cx="3540316" cy="17480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FD29FE-155C-3188-9A9E-F6D26181F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325" y="1087258"/>
            <a:ext cx="4351322" cy="385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5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18634D-E10B-15D9-5F3B-A67C20A2E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06" y="131203"/>
            <a:ext cx="3362462" cy="26438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5B5A02-08B1-C862-0687-B2BF3808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40" y="291484"/>
            <a:ext cx="2806484" cy="20932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19116A2-B5A5-B0B5-2E0E-21DD2A94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2" y="2779630"/>
            <a:ext cx="2913339" cy="22326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19C009-927C-4E25-9CE3-FFCA8E193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273" y="2775076"/>
            <a:ext cx="424268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0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MX" sz="3200" dirty="0"/>
              <a:t>DATOS DE PRUEBA INSERTADOS JOINS, CONSULTAS Y SUBCONSULTAS</a:t>
            </a:r>
            <a:endParaRPr lang="es-CO" sz="3200" dirty="0"/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EBEFCA8A-C819-4333-B49C-6FA1B5E9EABE}"/>
              </a:ext>
            </a:extLst>
          </p:cNvPr>
          <p:cNvSpPr txBox="1">
            <a:spLocks/>
          </p:cNvSpPr>
          <p:nvPr/>
        </p:nvSpPr>
        <p:spPr>
          <a:xfrm>
            <a:off x="4900531" y="1288034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 err="1"/>
              <a:t>Left</a:t>
            </a:r>
            <a:r>
              <a:rPr lang="es-MX" sz="1000" dirty="0"/>
              <a:t> </a:t>
            </a:r>
            <a:r>
              <a:rPr lang="es-MX" sz="1000" dirty="0" err="1"/>
              <a:t>join</a:t>
            </a:r>
            <a:endParaRPr lang="es-CO" sz="1000" dirty="0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7212D884-5BF1-4E23-9B99-9E350C808508}"/>
              </a:ext>
            </a:extLst>
          </p:cNvPr>
          <p:cNvSpPr txBox="1">
            <a:spLocks/>
          </p:cNvSpPr>
          <p:nvPr/>
        </p:nvSpPr>
        <p:spPr>
          <a:xfrm>
            <a:off x="307975" y="1219998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consulta</a:t>
            </a:r>
            <a:endParaRPr lang="es-CO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3E0D65-4C57-578A-2B8D-969E8CDF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70" y="1522406"/>
            <a:ext cx="4188438" cy="33903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AB341F-C78C-30EB-553A-1AB5F9E4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4" y="1590442"/>
            <a:ext cx="3852788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EBEFCA8A-C819-4333-B49C-6FA1B5E9EABE}"/>
              </a:ext>
            </a:extLst>
          </p:cNvPr>
          <p:cNvSpPr txBox="1">
            <a:spLocks/>
          </p:cNvSpPr>
          <p:nvPr/>
        </p:nvSpPr>
        <p:spPr>
          <a:xfrm>
            <a:off x="5212760" y="140501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 err="1"/>
              <a:t>Inner</a:t>
            </a:r>
            <a:r>
              <a:rPr lang="es-MX" sz="1000" dirty="0"/>
              <a:t> </a:t>
            </a:r>
            <a:r>
              <a:rPr lang="es-MX" sz="1000" dirty="0" err="1"/>
              <a:t>join</a:t>
            </a:r>
            <a:endParaRPr lang="es-CO" sz="1000" dirty="0"/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7212D884-5BF1-4E23-9B99-9E350C808508}"/>
              </a:ext>
            </a:extLst>
          </p:cNvPr>
          <p:cNvSpPr txBox="1">
            <a:spLocks/>
          </p:cNvSpPr>
          <p:nvPr/>
        </p:nvSpPr>
        <p:spPr>
          <a:xfrm>
            <a:off x="220401" y="135837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subconsulta</a:t>
            </a:r>
            <a:endParaRPr lang="es-CO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6C9BBC-2960-4E88-905F-6E1BA13E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3" y="555309"/>
            <a:ext cx="3300814" cy="217627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08ACA8-E3AB-30B4-F086-6D54FC32A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277" y="415253"/>
            <a:ext cx="4436322" cy="25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36351" y="389602"/>
            <a:ext cx="8471297" cy="561600"/>
          </a:xfrm>
        </p:spPr>
        <p:txBody>
          <a:bodyPr/>
          <a:lstStyle/>
          <a:p>
            <a:r>
              <a:rPr lang="es-CO" sz="3200" dirty="0"/>
              <a:t>SEGURIDAD DE DATOS </a:t>
            </a:r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D3BAA1-7DA6-D352-F9AB-DC0B6AB0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12"/>
            <a:ext cx="4972929" cy="39630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2DF17C-718C-1331-B34E-68E94EA8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6751"/>
            <a:ext cx="432581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9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MX" sz="3200" dirty="0"/>
              <a:t>P</a:t>
            </a:r>
            <a:r>
              <a:rPr lang="es-CO" sz="3200" dirty="0"/>
              <a:t>ROTOTIPO NAVEGABLE (HTML-CSS)</a:t>
            </a:r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F71F7A-C713-2992-E0D7-9CE24B04E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2" y="983627"/>
            <a:ext cx="8471298" cy="37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47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MX" sz="3200" dirty="0"/>
              <a:t>FRONTEND(BOOSTRAP)</a:t>
            </a:r>
            <a:endParaRPr lang="es-CO" sz="3200" dirty="0"/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09FF2C-15FC-B519-7059-8A4309315FCB}"/>
              </a:ext>
            </a:extLst>
          </p:cNvPr>
          <p:cNvSpPr txBox="1"/>
          <p:nvPr/>
        </p:nvSpPr>
        <p:spPr>
          <a:xfrm>
            <a:off x="373447" y="44814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https://drive.google.com/drive/folders/19JQoSo9WDsnJuL5y-OvTmK6o7zK0AJi2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F7EADC-E620-560C-7E8B-8F73E74B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" y="669055"/>
            <a:ext cx="8201465" cy="380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CO" sz="3200" dirty="0"/>
              <a:t>SISTEMA DE CONTROL DE VERSIONES</a:t>
            </a:r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59FEB2-8C34-8257-D356-75234A39C1A6}"/>
              </a:ext>
            </a:extLst>
          </p:cNvPr>
          <p:cNvSpPr txBox="1"/>
          <p:nvPr/>
        </p:nvSpPr>
        <p:spPr>
          <a:xfrm>
            <a:off x="710419" y="42936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https://drive.google.com/drive/starred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7A083-0A8F-3D64-10B7-442A7905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6" y="1349598"/>
            <a:ext cx="7842738" cy="18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1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912;p37"/>
          <p:cNvSpPr txBox="1">
            <a:spLocks noGrp="1"/>
          </p:cNvSpPr>
          <p:nvPr>
            <p:ph type="title" idx="4294967295"/>
          </p:nvPr>
        </p:nvSpPr>
        <p:spPr>
          <a:xfrm>
            <a:off x="-2082018" y="941044"/>
            <a:ext cx="10025115" cy="901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71" name="Google Shape;913;p37"/>
          <p:cNvSpPr txBox="1">
            <a:spLocks noGrp="1"/>
          </p:cNvSpPr>
          <p:nvPr>
            <p:ph type="body" idx="4294967295"/>
          </p:nvPr>
        </p:nvSpPr>
        <p:spPr>
          <a:xfrm>
            <a:off x="109243" y="3722111"/>
            <a:ext cx="9034756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GERALDINE ROCHA DEVIA</a:t>
            </a:r>
          </a:p>
        </p:txBody>
      </p:sp>
      <p:pic>
        <p:nvPicPr>
          <p:cNvPr id="2050" name="Picture 2" descr="7,293,057 imágenes de Gracias en español libres de derechos | Depositphotos">
            <a:extLst>
              <a:ext uri="{FF2B5EF4-FFF2-40B4-BE49-F238E27FC236}">
                <a16:creationId xmlns:a16="http://schemas.microsoft.com/office/drawing/2014/main" id="{3DCA9A35-9A82-A318-5646-88634CF5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2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3" action="ppaction://hlinksldjump"/>
              </a:rPr>
              <a:t>Objetivo general ………………………………………………………………………………………………………..4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4" action="ppaction://hlinksldjump"/>
              </a:rPr>
              <a:t>Objetivos específicos …………………………………………………………………..……………………………5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5" action="ppaction://hlinksldjump"/>
              </a:rPr>
              <a:t>Planteamiento del problema………………………………………………………………………………….6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6" action="ppaction://hlinksldjump"/>
              </a:rPr>
              <a:t>Alcance del proyecto………………………………………………………………………………………………….7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accent2"/>
                </a:solidFill>
                <a:hlinkClick r:id="rId7" action="ppaction://hlinksldjump"/>
              </a:rPr>
              <a:t>Justificación…………………………………………………………………………………………………………………..8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</a:rPr>
              <a:t>Sentencias DDL.</a:t>
            </a:r>
            <a:r>
              <a:rPr lang="es-CO" dirty="0">
                <a:solidFill>
                  <a:schemeClr val="accent2"/>
                </a:solidFill>
                <a:hlinkClick r:id="rId8" action="ppaction://hlinksldjump"/>
              </a:rPr>
              <a:t>……………………………………………………………………………………………………………..9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9" action="ppaction://hlinksldjump"/>
              </a:rPr>
              <a:t>Caso de uso y formato de caso extendido</a:t>
            </a:r>
            <a:r>
              <a:rPr lang="es-CO" dirty="0">
                <a:solidFill>
                  <a:schemeClr val="accent2"/>
                </a:solidFill>
                <a:hlinkClick r:id="rId9" action="ppaction://hlinksldjump"/>
              </a:rPr>
              <a:t>………………………………………………………….10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0" action="ppaction://hlinksldjump"/>
              </a:rPr>
              <a:t>Modelo entidad relación </a:t>
            </a:r>
            <a:r>
              <a:rPr lang="es-CO" dirty="0">
                <a:solidFill>
                  <a:schemeClr val="accent2"/>
                </a:solidFill>
                <a:hlinkClick r:id="rId10" action="ppaction://hlinksldjump"/>
              </a:rPr>
              <a:t>……………………………..……………………………………………………………11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1" action="ppaction://hlinksldjump"/>
              </a:rPr>
              <a:t>Normalización</a:t>
            </a:r>
            <a:r>
              <a:rPr lang="es-CO" dirty="0">
                <a:solidFill>
                  <a:schemeClr val="accent2"/>
                </a:solidFill>
                <a:hlinkClick r:id="rId11" action="ppaction://hlinksldjump"/>
              </a:rPr>
              <a:t> ……………………........................................................................................................13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2" action="ppaction://hlinksldjump"/>
              </a:rPr>
              <a:t>Modelo relacional </a:t>
            </a:r>
            <a:r>
              <a:rPr lang="es-CO" dirty="0">
                <a:solidFill>
                  <a:schemeClr val="accent2"/>
                </a:solidFill>
                <a:hlinkClick r:id="rId12" action="ppaction://hlinksldjump"/>
              </a:rPr>
              <a:t>..………………………..……………………………………………………………………………12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3" action="ppaction://hlinksldjump"/>
              </a:rPr>
              <a:t>Diccionario de datos ..</a:t>
            </a:r>
            <a:r>
              <a:rPr lang="es-CO" dirty="0">
                <a:solidFill>
                  <a:schemeClr val="accent2"/>
                </a:solidFill>
                <a:hlinkClick r:id="rId13" action="ppaction://hlinksldjump"/>
              </a:rPr>
              <a:t>………........................................................................................................14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4" action="ppaction://hlinksldjump"/>
              </a:rPr>
              <a:t>Diagrama de clases ....</a:t>
            </a:r>
            <a:r>
              <a:rPr lang="es-CO" dirty="0">
                <a:solidFill>
                  <a:schemeClr val="accent2"/>
                </a:solidFill>
                <a:hlinkClick r:id="rId14" action="ppaction://hlinksldjump"/>
              </a:rPr>
              <a:t>………........................................................................................................15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5" action="ppaction://hlinksldjump"/>
              </a:rPr>
              <a:t>Diagrama de despliegue  .</a:t>
            </a:r>
            <a:r>
              <a:rPr lang="es-CO" dirty="0">
                <a:solidFill>
                  <a:schemeClr val="accent2"/>
                </a:solidFill>
                <a:hlinkClick r:id="rId15" action="ppaction://hlinksldjump"/>
              </a:rPr>
              <a:t>........................................................................................................16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r>
              <a:rPr lang="es-CO" dirty="0">
                <a:solidFill>
                  <a:schemeClr val="tx1"/>
                </a:solidFill>
                <a:hlinkClick r:id="rId14" action="ppaction://hlinksldjump"/>
              </a:rPr>
              <a:t>Sistema de control de versiones …………………</a:t>
            </a:r>
            <a:r>
              <a:rPr lang="es-CO" dirty="0">
                <a:solidFill>
                  <a:schemeClr val="accent2"/>
                </a:solidFill>
                <a:hlinkClick r:id="rId14" action="ppaction://hlinksldjump"/>
              </a:rPr>
              <a:t>………………………………………………………….17</a:t>
            </a: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endParaRPr lang="es-CO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1048587" name="Título 2"/>
          <p:cNvSpPr>
            <a:spLocks noGrp="1"/>
          </p:cNvSpPr>
          <p:nvPr>
            <p:ph type="title"/>
          </p:nvPr>
        </p:nvSpPr>
        <p:spPr>
          <a:xfrm>
            <a:off x="185100" y="479209"/>
            <a:ext cx="8238900" cy="561600"/>
          </a:xfrm>
        </p:spPr>
        <p:txBody>
          <a:bodyPr/>
          <a:lstStyle/>
          <a:p>
            <a:r>
              <a:rPr lang="es-CO" dirty="0"/>
              <a:t>TABLA DE CONTENIDO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96;p16"/>
          <p:cNvSpPr txBox="1">
            <a:spLocks noGrp="1"/>
          </p:cNvSpPr>
          <p:nvPr>
            <p:ph type="title"/>
          </p:nvPr>
        </p:nvSpPr>
        <p:spPr>
          <a:xfrm>
            <a:off x="0" y="310973"/>
            <a:ext cx="5508976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200" dirty="0"/>
              <a:t>OBJETIVO GENERAL</a:t>
            </a:r>
            <a:endParaRPr sz="3200" dirty="0"/>
          </a:p>
        </p:txBody>
      </p:sp>
      <p:sp>
        <p:nvSpPr>
          <p:cNvPr id="1048592" name="CuadroTexto 32"/>
          <p:cNvSpPr txBox="1"/>
          <p:nvPr/>
        </p:nvSpPr>
        <p:spPr>
          <a:xfrm>
            <a:off x="235734" y="1216971"/>
            <a:ext cx="500231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/>
              <a:t>Desarrollar un sistema eficiente para gestionar la devolución de uniformes escolares, que permita a los usuarios registrar y rastrear devoluciones de manera simple y organizada, facilitando la administración de inventario y mejorando la experiencia tanto para usuarios como para administradores.</a:t>
            </a:r>
            <a:endParaRPr lang="es-CO" sz="1600" dirty="0"/>
          </a:p>
        </p:txBody>
      </p:sp>
      <p:pic>
        <p:nvPicPr>
          <p:cNvPr id="2097153" name="Picture 2" descr="Sistema informático - Wikipedia, la enciclopedia lib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6172" y="1062990"/>
            <a:ext cx="3052094" cy="40805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128;p17"/>
          <p:cNvSpPr txBox="1">
            <a:spLocks noGrp="1"/>
          </p:cNvSpPr>
          <p:nvPr>
            <p:ph type="title"/>
          </p:nvPr>
        </p:nvSpPr>
        <p:spPr>
          <a:xfrm>
            <a:off x="353901" y="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OBJETIVOS ESPECÍFICOS</a:t>
            </a:r>
            <a:endParaRPr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3BACA-2B04-3112-FAFB-04D5D703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01" y="1112267"/>
            <a:ext cx="779863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un sistema de registro y autenticación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permita a los usuarios y administradores acceder de manera segura según su 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 un carrito de devolución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que los usuarios seleccionen los uniformes a devolver de manera eficiente.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 las devoluciones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mediante un CRUD para los administradores, permitiendo revisar, aprobar o rechazar devoluciones.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Asegurar la protección de datos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mediante la encriptación de contraseñas y medidas de seguridad en el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Generar reportes</a:t>
            </a:r>
            <a:r>
              <a:rPr kumimoji="0" lang="es-CO" altLang="es-CO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sobre el estado de las devoluciones para su análisis y control.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</p:spPr>
        <p:txBody>
          <a:bodyPr/>
          <a:lstStyle/>
          <a:p>
            <a:r>
              <a:rPr lang="en" sz="3200" dirty="0"/>
              <a:t>PLANTEAMIENTO DEL PROBLEMA </a:t>
            </a:r>
            <a:endParaRPr lang="es-CO" sz="3200" dirty="0"/>
          </a:p>
        </p:txBody>
      </p:sp>
      <p:sp>
        <p:nvSpPr>
          <p:cNvPr id="1048600" name="CuadroTexto 1"/>
          <p:cNvSpPr txBox="1"/>
          <p:nvPr/>
        </p:nvSpPr>
        <p:spPr>
          <a:xfrm>
            <a:off x="1018898" y="973075"/>
            <a:ext cx="5800500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solidFill>
                  <a:srgbClr val="202124"/>
                </a:solidFill>
                <a:latin typeface="+mj-lt"/>
              </a:rPr>
              <a:t>L</a:t>
            </a:r>
            <a:r>
              <a:rPr lang="es-MX" sz="1600" b="0" i="0" dirty="0">
                <a:solidFill>
                  <a:srgbClr val="202124"/>
                </a:solidFill>
                <a:effectLst/>
                <a:latin typeface="+mj-lt"/>
              </a:rPr>
              <a:t>a gestión de la devolución de uniformes escolares es un proceso manual, lo que genera demoras, errores y dificultad para llevar un control preciso de las prendas devueltas. Los usuarios no tienen una forma eficiente de registrar devoluciones, y los administradores carecen de un sistema organizado para monitorear estas transacciones. Esto crea ineficiencias en la logística y aumenta la posibilidad de pérdidas de uniformes. Se necesita un sistema digital que automatice este proceso, facilitando el registro, seguimiento y control tanto para usuarios como para administradores.</a:t>
            </a:r>
            <a:endParaRPr lang="es-CO" sz="1600" dirty="0">
              <a:latin typeface="+mj-lt"/>
            </a:endParaRPr>
          </a:p>
        </p:txBody>
      </p:sp>
      <p:pic>
        <p:nvPicPr>
          <p:cNvPr id="2097154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98" y="2705100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580;p29"/>
          <p:cNvSpPr txBox="1">
            <a:spLocks noGrp="1"/>
          </p:cNvSpPr>
          <p:nvPr>
            <p:ph type="title"/>
          </p:nvPr>
        </p:nvSpPr>
        <p:spPr>
          <a:xfrm>
            <a:off x="295781" y="48544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ALCANCE DEL PROYECTO</a:t>
            </a:r>
            <a:endParaRPr sz="3200" dirty="0"/>
          </a:p>
        </p:txBody>
      </p:sp>
      <p:sp>
        <p:nvSpPr>
          <p:cNvPr id="1048610" name="Google Shape;582;p29"/>
          <p:cNvSpPr/>
          <p:nvPr/>
        </p:nvSpPr>
        <p:spPr>
          <a:xfrm>
            <a:off x="2484784" y="681178"/>
            <a:ext cx="3949500" cy="3949500"/>
          </a:xfrm>
          <a:prstGeom prst="blockArc">
            <a:avLst>
              <a:gd name="adj1" fmla="val 10800000"/>
              <a:gd name="adj2" fmla="val 99397"/>
              <a:gd name="adj3" fmla="val 81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8611" name="Google Shape;587;p29"/>
          <p:cNvSpPr/>
          <p:nvPr/>
        </p:nvSpPr>
        <p:spPr>
          <a:xfrm>
            <a:off x="2676416" y="875586"/>
            <a:ext cx="621900" cy="6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12" name="Google Shape;592;p29"/>
          <p:cNvSpPr/>
          <p:nvPr/>
        </p:nvSpPr>
        <p:spPr>
          <a:xfrm>
            <a:off x="5504733" y="901153"/>
            <a:ext cx="621900" cy="62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13" name="Google Shape;596;p29"/>
          <p:cNvSpPr/>
          <p:nvPr/>
        </p:nvSpPr>
        <p:spPr>
          <a:xfrm>
            <a:off x="2250572" y="2199505"/>
            <a:ext cx="621900" cy="62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8614" name="Google Shape;601;p29"/>
          <p:cNvSpPr/>
          <p:nvPr/>
        </p:nvSpPr>
        <p:spPr>
          <a:xfrm>
            <a:off x="6172459" y="2504960"/>
            <a:ext cx="621900" cy="62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dirty="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3" name="Google Shape;602;p29"/>
          <p:cNvGrpSpPr/>
          <p:nvPr/>
        </p:nvGrpSpPr>
        <p:grpSpPr>
          <a:xfrm>
            <a:off x="6320379" y="823531"/>
            <a:ext cx="369467" cy="304702"/>
            <a:chOff x="8419922" y="3497876"/>
            <a:chExt cx="539999" cy="445341"/>
          </a:xfrm>
        </p:grpSpPr>
        <p:sp>
          <p:nvSpPr>
            <p:cNvPr id="1048615" name="Google Shape;603;p29"/>
            <p:cNvSpPr/>
            <p:nvPr/>
          </p:nvSpPr>
          <p:spPr>
            <a:xfrm>
              <a:off x="8419922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7" y="129137"/>
                  </a:moveTo>
                  <a:cubicBezTo>
                    <a:pt x="159066" y="118658"/>
                    <a:pt x="163395" y="105914"/>
                    <a:pt x="163395" y="92171"/>
                  </a:cubicBezTo>
                  <a:lnTo>
                    <a:pt x="163395" y="64555"/>
                  </a:lnTo>
                  <a:cubicBezTo>
                    <a:pt x="163395" y="28960"/>
                    <a:pt x="134436" y="0"/>
                    <a:pt x="98840" y="0"/>
                  </a:cubicBezTo>
                  <a:cubicBezTo>
                    <a:pt x="63244" y="0"/>
                    <a:pt x="34286" y="28960"/>
                    <a:pt x="34286" y="64555"/>
                  </a:cubicBezTo>
                  <a:lnTo>
                    <a:pt x="34286" y="92171"/>
                  </a:lnTo>
                  <a:cubicBezTo>
                    <a:pt x="34286" y="105914"/>
                    <a:pt x="38616" y="118658"/>
                    <a:pt x="45964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0" y="138496"/>
                    <a:pt x="151717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2" y="31641"/>
                    <a:pt x="98841" y="31641"/>
                  </a:cubicBezTo>
                  <a:cubicBezTo>
                    <a:pt x="116990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0" y="125086"/>
                    <a:pt x="98841" y="125086"/>
                  </a:cubicBezTo>
                  <a:cubicBezTo>
                    <a:pt x="80692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604;p29"/>
            <p:cNvSpPr/>
            <p:nvPr/>
          </p:nvSpPr>
          <p:spPr>
            <a:xfrm>
              <a:off x="8762238" y="3689038"/>
              <a:ext cx="197683" cy="254179"/>
            </a:xfrm>
            <a:custGeom>
              <a:avLst/>
              <a:gdLst/>
              <a:ahLst/>
              <a:cxnLst/>
              <a:rect l="l" t="t" r="r" b="b"/>
              <a:pathLst>
                <a:path w="197683" h="254179" extrusionOk="0">
                  <a:moveTo>
                    <a:pt x="151718" y="129137"/>
                  </a:moveTo>
                  <a:cubicBezTo>
                    <a:pt x="159067" y="118658"/>
                    <a:pt x="163396" y="105914"/>
                    <a:pt x="163396" y="92171"/>
                  </a:cubicBezTo>
                  <a:lnTo>
                    <a:pt x="163396" y="64555"/>
                  </a:lnTo>
                  <a:cubicBezTo>
                    <a:pt x="163396" y="28960"/>
                    <a:pt x="134438" y="0"/>
                    <a:pt x="98842" y="0"/>
                  </a:cubicBezTo>
                  <a:cubicBezTo>
                    <a:pt x="63246" y="0"/>
                    <a:pt x="34287" y="28960"/>
                    <a:pt x="34287" y="64555"/>
                  </a:cubicBezTo>
                  <a:lnTo>
                    <a:pt x="34287" y="92171"/>
                  </a:lnTo>
                  <a:cubicBezTo>
                    <a:pt x="34287" y="105914"/>
                    <a:pt x="38617" y="118658"/>
                    <a:pt x="45965" y="129137"/>
                  </a:cubicBezTo>
                  <a:cubicBezTo>
                    <a:pt x="19232" y="138496"/>
                    <a:pt x="0" y="163962"/>
                    <a:pt x="0" y="193849"/>
                  </a:cubicBezTo>
                  <a:lnTo>
                    <a:pt x="0" y="254180"/>
                  </a:lnTo>
                  <a:lnTo>
                    <a:pt x="197683" y="254180"/>
                  </a:lnTo>
                  <a:lnTo>
                    <a:pt x="197683" y="193849"/>
                  </a:lnTo>
                  <a:cubicBezTo>
                    <a:pt x="197683" y="163962"/>
                    <a:pt x="178451" y="138496"/>
                    <a:pt x="151718" y="129137"/>
                  </a:cubicBezTo>
                  <a:close/>
                  <a:moveTo>
                    <a:pt x="65927" y="64555"/>
                  </a:moveTo>
                  <a:cubicBezTo>
                    <a:pt x="65927" y="46406"/>
                    <a:pt x="80693" y="31641"/>
                    <a:pt x="98842" y="31641"/>
                  </a:cubicBezTo>
                  <a:cubicBezTo>
                    <a:pt x="116991" y="31641"/>
                    <a:pt x="131756" y="46406"/>
                    <a:pt x="131756" y="64555"/>
                  </a:cubicBezTo>
                  <a:lnTo>
                    <a:pt x="131756" y="92171"/>
                  </a:lnTo>
                  <a:cubicBezTo>
                    <a:pt x="131756" y="110320"/>
                    <a:pt x="116991" y="125086"/>
                    <a:pt x="98842" y="125086"/>
                  </a:cubicBezTo>
                  <a:cubicBezTo>
                    <a:pt x="80693" y="125086"/>
                    <a:pt x="65927" y="110320"/>
                    <a:pt x="65927" y="92171"/>
                  </a:cubicBezTo>
                  <a:close/>
                  <a:moveTo>
                    <a:pt x="166043" y="222539"/>
                  </a:moveTo>
                  <a:lnTo>
                    <a:pt x="31641" y="222539"/>
                  </a:lnTo>
                  <a:lnTo>
                    <a:pt x="31641" y="193849"/>
                  </a:lnTo>
                  <a:cubicBezTo>
                    <a:pt x="31641" y="173495"/>
                    <a:pt x="48200" y="156935"/>
                    <a:pt x="68555" y="156935"/>
                  </a:cubicBezTo>
                  <a:lnTo>
                    <a:pt x="129129" y="156935"/>
                  </a:lnTo>
                  <a:cubicBezTo>
                    <a:pt x="149483" y="156935"/>
                    <a:pt x="166043" y="173495"/>
                    <a:pt x="166043" y="1938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605;p29"/>
            <p:cNvSpPr/>
            <p:nvPr/>
          </p:nvSpPr>
          <p:spPr>
            <a:xfrm>
              <a:off x="8573465" y="3497876"/>
              <a:ext cx="232912" cy="213624"/>
            </a:xfrm>
            <a:custGeom>
              <a:avLst/>
              <a:gdLst/>
              <a:ahLst/>
              <a:cxnLst/>
              <a:rect l="l" t="t" r="r" b="b"/>
              <a:pathLst>
                <a:path w="232912" h="213624" extrusionOk="0">
                  <a:moveTo>
                    <a:pt x="232913" y="0"/>
                  </a:moveTo>
                  <a:lnTo>
                    <a:pt x="0" y="0"/>
                  </a:lnTo>
                  <a:lnTo>
                    <a:pt x="0" y="169520"/>
                  </a:lnTo>
                  <a:lnTo>
                    <a:pt x="72353" y="169520"/>
                  </a:lnTo>
                  <a:lnTo>
                    <a:pt x="116456" y="213625"/>
                  </a:lnTo>
                  <a:lnTo>
                    <a:pt x="160560" y="169520"/>
                  </a:lnTo>
                  <a:lnTo>
                    <a:pt x="232913" y="169520"/>
                  </a:lnTo>
                  <a:close/>
                  <a:moveTo>
                    <a:pt x="201272" y="137879"/>
                  </a:moveTo>
                  <a:lnTo>
                    <a:pt x="147456" y="137879"/>
                  </a:lnTo>
                  <a:lnTo>
                    <a:pt x="116456" y="168879"/>
                  </a:lnTo>
                  <a:lnTo>
                    <a:pt x="85457" y="137879"/>
                  </a:lnTo>
                  <a:lnTo>
                    <a:pt x="31641" y="137879"/>
                  </a:lnTo>
                  <a:lnTo>
                    <a:pt x="31641" y="31641"/>
                  </a:lnTo>
                  <a:lnTo>
                    <a:pt x="201272" y="316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606;p29"/>
          <p:cNvGrpSpPr/>
          <p:nvPr/>
        </p:nvGrpSpPr>
        <p:grpSpPr>
          <a:xfrm>
            <a:off x="2250572" y="716419"/>
            <a:ext cx="369467" cy="369467"/>
            <a:chOff x="3224322" y="3456344"/>
            <a:chExt cx="539999" cy="539999"/>
          </a:xfrm>
        </p:grpSpPr>
        <p:sp>
          <p:nvSpPr>
            <p:cNvPr id="1048618" name="Google Shape;607;p29"/>
            <p:cNvSpPr/>
            <p:nvPr/>
          </p:nvSpPr>
          <p:spPr>
            <a:xfrm>
              <a:off x="3407940" y="3615954"/>
              <a:ext cx="172763" cy="220780"/>
            </a:xfrm>
            <a:custGeom>
              <a:avLst/>
              <a:gdLst/>
              <a:ahLst/>
              <a:cxnLst/>
              <a:rect l="l" t="t" r="r" b="b"/>
              <a:pathLst>
                <a:path w="172763" h="220780" extrusionOk="0">
                  <a:moveTo>
                    <a:pt x="133545" y="113099"/>
                  </a:moveTo>
                  <a:cubicBezTo>
                    <a:pt x="139894" y="103883"/>
                    <a:pt x="143622" y="92726"/>
                    <a:pt x="143622" y="80712"/>
                  </a:cubicBezTo>
                  <a:lnTo>
                    <a:pt x="143622" y="57241"/>
                  </a:lnTo>
                  <a:cubicBezTo>
                    <a:pt x="143622" y="25678"/>
                    <a:pt x="117944" y="0"/>
                    <a:pt x="86381" y="0"/>
                  </a:cubicBezTo>
                  <a:cubicBezTo>
                    <a:pt x="54818" y="0"/>
                    <a:pt x="29140" y="25678"/>
                    <a:pt x="29140" y="57241"/>
                  </a:cubicBezTo>
                  <a:lnTo>
                    <a:pt x="29140" y="80712"/>
                  </a:lnTo>
                  <a:cubicBezTo>
                    <a:pt x="29140" y="92726"/>
                    <a:pt x="32868" y="103883"/>
                    <a:pt x="39217" y="113099"/>
                  </a:cubicBezTo>
                  <a:cubicBezTo>
                    <a:pt x="16054" y="124114"/>
                    <a:pt x="0" y="147736"/>
                    <a:pt x="0" y="175045"/>
                  </a:cubicBezTo>
                  <a:lnTo>
                    <a:pt x="0" y="220781"/>
                  </a:lnTo>
                  <a:lnTo>
                    <a:pt x="172763" y="220781"/>
                  </a:lnTo>
                  <a:lnTo>
                    <a:pt x="172763" y="175045"/>
                  </a:lnTo>
                  <a:cubicBezTo>
                    <a:pt x="172762" y="147736"/>
                    <a:pt x="156708" y="124114"/>
                    <a:pt x="133545" y="113099"/>
                  </a:cubicBezTo>
                  <a:close/>
                  <a:moveTo>
                    <a:pt x="60781" y="57240"/>
                  </a:moveTo>
                  <a:cubicBezTo>
                    <a:pt x="60781" y="43124"/>
                    <a:pt x="72265" y="31640"/>
                    <a:pt x="86381" y="31640"/>
                  </a:cubicBezTo>
                  <a:cubicBezTo>
                    <a:pt x="100497" y="31640"/>
                    <a:pt x="111981" y="43124"/>
                    <a:pt x="111981" y="57240"/>
                  </a:cubicBezTo>
                  <a:lnTo>
                    <a:pt x="111981" y="80711"/>
                  </a:lnTo>
                  <a:cubicBezTo>
                    <a:pt x="111981" y="94827"/>
                    <a:pt x="100497" y="106311"/>
                    <a:pt x="86381" y="106311"/>
                  </a:cubicBezTo>
                  <a:cubicBezTo>
                    <a:pt x="72265" y="106311"/>
                    <a:pt x="60781" y="94827"/>
                    <a:pt x="60781" y="80711"/>
                  </a:cubicBezTo>
                  <a:close/>
                  <a:moveTo>
                    <a:pt x="141121" y="189140"/>
                  </a:moveTo>
                  <a:lnTo>
                    <a:pt x="31641" y="189140"/>
                  </a:lnTo>
                  <a:lnTo>
                    <a:pt x="31641" y="175045"/>
                  </a:lnTo>
                  <a:cubicBezTo>
                    <a:pt x="31641" y="154691"/>
                    <a:pt x="48200" y="138131"/>
                    <a:pt x="68555" y="138131"/>
                  </a:cubicBezTo>
                  <a:lnTo>
                    <a:pt x="104208" y="138131"/>
                  </a:lnTo>
                  <a:cubicBezTo>
                    <a:pt x="124563" y="138131"/>
                    <a:pt x="141122" y="154691"/>
                    <a:pt x="141122" y="175045"/>
                  </a:cubicBezTo>
                  <a:lnTo>
                    <a:pt x="141122" y="1891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608;p29"/>
            <p:cNvSpPr/>
            <p:nvPr/>
          </p:nvSpPr>
          <p:spPr>
            <a:xfrm>
              <a:off x="3431903" y="3456344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46598" y="49950"/>
                  </a:moveTo>
                  <a:lnTo>
                    <a:pt x="46598" y="97117"/>
                  </a:lnTo>
                  <a:lnTo>
                    <a:pt x="78239" y="97117"/>
                  </a:lnTo>
                  <a:lnTo>
                    <a:pt x="78239" y="49950"/>
                  </a:lnTo>
                  <a:lnTo>
                    <a:pt x="104009" y="72486"/>
                  </a:lnTo>
                  <a:lnTo>
                    <a:pt x="124837" y="48666"/>
                  </a:lnTo>
                  <a:lnTo>
                    <a:pt x="69183" y="0"/>
                  </a:lnTo>
                  <a:lnTo>
                    <a:pt x="55654" y="0"/>
                  </a:lnTo>
                  <a:lnTo>
                    <a:pt x="0" y="48666"/>
                  </a:lnTo>
                  <a:lnTo>
                    <a:pt x="20828" y="72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609;p29"/>
            <p:cNvSpPr/>
            <p:nvPr/>
          </p:nvSpPr>
          <p:spPr>
            <a:xfrm>
              <a:off x="3604576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06" y="67209"/>
                  </a:moveTo>
                  <a:lnTo>
                    <a:pt x="23179" y="89582"/>
                  </a:lnTo>
                  <a:lnTo>
                    <a:pt x="56529" y="56232"/>
                  </a:lnTo>
                  <a:lnTo>
                    <a:pt x="58818" y="90387"/>
                  </a:lnTo>
                  <a:lnTo>
                    <a:pt x="90388" y="88272"/>
                  </a:lnTo>
                  <a:lnTo>
                    <a:pt x="85447" y="14508"/>
                  </a:lnTo>
                  <a:lnTo>
                    <a:pt x="75883" y="4941"/>
                  </a:lnTo>
                  <a:lnTo>
                    <a:pt x="2115" y="0"/>
                  </a:lnTo>
                  <a:lnTo>
                    <a:pt x="0" y="31570"/>
                  </a:lnTo>
                  <a:lnTo>
                    <a:pt x="34157" y="338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1" name="Google Shape;610;p29"/>
            <p:cNvSpPr/>
            <p:nvPr/>
          </p:nvSpPr>
          <p:spPr>
            <a:xfrm>
              <a:off x="3667205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8450" y="0"/>
                  </a:moveTo>
                  <a:lnTo>
                    <a:pt x="24631" y="20828"/>
                  </a:lnTo>
                  <a:lnTo>
                    <a:pt x="47166" y="46598"/>
                  </a:lnTo>
                  <a:lnTo>
                    <a:pt x="0" y="46598"/>
                  </a:lnTo>
                  <a:lnTo>
                    <a:pt x="0" y="78239"/>
                  </a:lnTo>
                  <a:lnTo>
                    <a:pt x="47166" y="78239"/>
                  </a:lnTo>
                  <a:lnTo>
                    <a:pt x="24631" y="104009"/>
                  </a:lnTo>
                  <a:lnTo>
                    <a:pt x="48450" y="124837"/>
                  </a:lnTo>
                  <a:lnTo>
                    <a:pt x="97117" y="69182"/>
                  </a:lnTo>
                  <a:lnTo>
                    <a:pt x="97117" y="556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2" name="Google Shape;611;p29"/>
            <p:cNvSpPr/>
            <p:nvPr/>
          </p:nvSpPr>
          <p:spPr>
            <a:xfrm>
              <a:off x="3604576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56529" y="34155"/>
                  </a:moveTo>
                  <a:lnTo>
                    <a:pt x="23179" y="805"/>
                  </a:lnTo>
                  <a:lnTo>
                    <a:pt x="806" y="23178"/>
                  </a:lnTo>
                  <a:lnTo>
                    <a:pt x="34157" y="56529"/>
                  </a:lnTo>
                  <a:lnTo>
                    <a:pt x="0" y="58817"/>
                  </a:lnTo>
                  <a:lnTo>
                    <a:pt x="2115" y="90387"/>
                  </a:lnTo>
                  <a:lnTo>
                    <a:pt x="75883" y="85445"/>
                  </a:lnTo>
                  <a:lnTo>
                    <a:pt x="85447" y="75878"/>
                  </a:lnTo>
                  <a:lnTo>
                    <a:pt x="90388" y="2115"/>
                  </a:lnTo>
                  <a:lnTo>
                    <a:pt x="588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3" name="Google Shape;612;p29"/>
            <p:cNvSpPr/>
            <p:nvPr/>
          </p:nvSpPr>
          <p:spPr>
            <a:xfrm>
              <a:off x="3431903" y="3899227"/>
              <a:ext cx="124837" cy="97116"/>
            </a:xfrm>
            <a:custGeom>
              <a:avLst/>
              <a:gdLst/>
              <a:ahLst/>
              <a:cxnLst/>
              <a:rect l="l" t="t" r="r" b="b"/>
              <a:pathLst>
                <a:path w="124837" h="97116" extrusionOk="0">
                  <a:moveTo>
                    <a:pt x="78239" y="47167"/>
                  </a:moveTo>
                  <a:lnTo>
                    <a:pt x="78239" y="0"/>
                  </a:lnTo>
                  <a:lnTo>
                    <a:pt x="46598" y="0"/>
                  </a:lnTo>
                  <a:lnTo>
                    <a:pt x="46598" y="47167"/>
                  </a:lnTo>
                  <a:lnTo>
                    <a:pt x="20828" y="24631"/>
                  </a:lnTo>
                  <a:lnTo>
                    <a:pt x="0" y="48450"/>
                  </a:lnTo>
                  <a:lnTo>
                    <a:pt x="55654" y="97117"/>
                  </a:lnTo>
                  <a:lnTo>
                    <a:pt x="69183" y="97117"/>
                  </a:lnTo>
                  <a:lnTo>
                    <a:pt x="124837" y="48450"/>
                  </a:lnTo>
                  <a:lnTo>
                    <a:pt x="104009" y="246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4" name="Google Shape;613;p29"/>
            <p:cNvSpPr/>
            <p:nvPr/>
          </p:nvSpPr>
          <p:spPr>
            <a:xfrm>
              <a:off x="3293679" y="3836599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89582" y="23178"/>
                  </a:moveTo>
                  <a:lnTo>
                    <a:pt x="67209" y="805"/>
                  </a:lnTo>
                  <a:lnTo>
                    <a:pt x="33859" y="34155"/>
                  </a:lnTo>
                  <a:lnTo>
                    <a:pt x="31570" y="0"/>
                  </a:lnTo>
                  <a:lnTo>
                    <a:pt x="0" y="2115"/>
                  </a:lnTo>
                  <a:lnTo>
                    <a:pt x="4941" y="75878"/>
                  </a:lnTo>
                  <a:lnTo>
                    <a:pt x="14505" y="85445"/>
                  </a:lnTo>
                  <a:lnTo>
                    <a:pt x="88273" y="90387"/>
                  </a:lnTo>
                  <a:lnTo>
                    <a:pt x="90388" y="58817"/>
                  </a:lnTo>
                  <a:lnTo>
                    <a:pt x="56231" y="56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5" name="Google Shape;614;p29"/>
            <p:cNvSpPr/>
            <p:nvPr/>
          </p:nvSpPr>
          <p:spPr>
            <a:xfrm>
              <a:off x="3224322" y="3663925"/>
              <a:ext cx="97116" cy="124837"/>
            </a:xfrm>
            <a:custGeom>
              <a:avLst/>
              <a:gdLst/>
              <a:ahLst/>
              <a:cxnLst/>
              <a:rect l="l" t="t" r="r" b="b"/>
              <a:pathLst>
                <a:path w="97116" h="124837" extrusionOk="0">
                  <a:moveTo>
                    <a:pt x="49951" y="78239"/>
                  </a:moveTo>
                  <a:lnTo>
                    <a:pt x="97117" y="78239"/>
                  </a:lnTo>
                  <a:lnTo>
                    <a:pt x="97117" y="46598"/>
                  </a:lnTo>
                  <a:lnTo>
                    <a:pt x="49951" y="46598"/>
                  </a:lnTo>
                  <a:lnTo>
                    <a:pt x="72486" y="20828"/>
                  </a:lnTo>
                  <a:lnTo>
                    <a:pt x="48666" y="0"/>
                  </a:lnTo>
                  <a:lnTo>
                    <a:pt x="0" y="55655"/>
                  </a:lnTo>
                  <a:lnTo>
                    <a:pt x="0" y="69182"/>
                  </a:lnTo>
                  <a:lnTo>
                    <a:pt x="48666" y="124837"/>
                  </a:lnTo>
                  <a:lnTo>
                    <a:pt x="72486" y="1040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6" name="Google Shape;615;p29"/>
            <p:cNvSpPr/>
            <p:nvPr/>
          </p:nvSpPr>
          <p:spPr>
            <a:xfrm>
              <a:off x="3293679" y="3525701"/>
              <a:ext cx="90387" cy="90386"/>
            </a:xfrm>
            <a:custGeom>
              <a:avLst/>
              <a:gdLst/>
              <a:ahLst/>
              <a:cxnLst/>
              <a:rect l="l" t="t" r="r" b="b"/>
              <a:pathLst>
                <a:path w="90387" h="90386" extrusionOk="0">
                  <a:moveTo>
                    <a:pt x="14505" y="4941"/>
                  </a:moveTo>
                  <a:lnTo>
                    <a:pt x="4941" y="14508"/>
                  </a:lnTo>
                  <a:lnTo>
                    <a:pt x="0" y="88272"/>
                  </a:lnTo>
                  <a:lnTo>
                    <a:pt x="31570" y="90387"/>
                  </a:lnTo>
                  <a:lnTo>
                    <a:pt x="33859" y="56232"/>
                  </a:lnTo>
                  <a:lnTo>
                    <a:pt x="67209" y="89582"/>
                  </a:lnTo>
                  <a:lnTo>
                    <a:pt x="89582" y="67209"/>
                  </a:lnTo>
                  <a:lnTo>
                    <a:pt x="56231" y="33858"/>
                  </a:lnTo>
                  <a:lnTo>
                    <a:pt x="90388" y="31570"/>
                  </a:lnTo>
                  <a:lnTo>
                    <a:pt x="882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7" name="Google Shape;619;p29"/>
          <p:cNvSpPr/>
          <p:nvPr/>
        </p:nvSpPr>
        <p:spPr>
          <a:xfrm>
            <a:off x="1501289" y="2197461"/>
            <a:ext cx="316639" cy="369900"/>
          </a:xfrm>
          <a:custGeom>
            <a:avLst/>
            <a:gdLst/>
            <a:ahLst/>
            <a:cxnLst/>
            <a:rect l="l" t="t" r="r" b="b"/>
            <a:pathLst>
              <a:path w="462247" h="540000" extrusionOk="0">
                <a:moveTo>
                  <a:pt x="422391" y="432092"/>
                </a:moveTo>
                <a:cubicBezTo>
                  <a:pt x="428828" y="422757"/>
                  <a:pt x="432609" y="411455"/>
                  <a:pt x="432609" y="399283"/>
                </a:cubicBezTo>
                <a:lnTo>
                  <a:pt x="432609" y="375410"/>
                </a:lnTo>
                <a:cubicBezTo>
                  <a:pt x="432609" y="348941"/>
                  <a:pt x="414764" y="326577"/>
                  <a:pt x="390479" y="319674"/>
                </a:cubicBezTo>
                <a:lnTo>
                  <a:pt x="390479" y="254180"/>
                </a:lnTo>
                <a:lnTo>
                  <a:pt x="246943" y="254180"/>
                </a:lnTo>
                <a:lnTo>
                  <a:pt x="246943" y="222539"/>
                </a:lnTo>
                <a:lnTo>
                  <a:pt x="318712" y="222539"/>
                </a:lnTo>
                <a:lnTo>
                  <a:pt x="318712" y="176866"/>
                </a:lnTo>
                <a:cubicBezTo>
                  <a:pt x="318712" y="149309"/>
                  <a:pt x="302359" y="125512"/>
                  <a:pt x="278855" y="114631"/>
                </a:cubicBezTo>
                <a:cubicBezTo>
                  <a:pt x="285292" y="105296"/>
                  <a:pt x="289073" y="93994"/>
                  <a:pt x="289073" y="81822"/>
                </a:cubicBezTo>
                <a:lnTo>
                  <a:pt x="289073" y="57949"/>
                </a:lnTo>
                <a:cubicBezTo>
                  <a:pt x="289072" y="25995"/>
                  <a:pt x="263077" y="0"/>
                  <a:pt x="231123" y="0"/>
                </a:cubicBezTo>
                <a:cubicBezTo>
                  <a:pt x="199169" y="0"/>
                  <a:pt x="173174" y="25995"/>
                  <a:pt x="173174" y="57949"/>
                </a:cubicBezTo>
                <a:lnTo>
                  <a:pt x="173174" y="81822"/>
                </a:lnTo>
                <a:cubicBezTo>
                  <a:pt x="173174" y="93994"/>
                  <a:pt x="176954" y="105296"/>
                  <a:pt x="183392" y="114631"/>
                </a:cubicBezTo>
                <a:cubicBezTo>
                  <a:pt x="159889" y="125513"/>
                  <a:pt x="143536" y="149309"/>
                  <a:pt x="143536" y="176866"/>
                </a:cubicBezTo>
                <a:lnTo>
                  <a:pt x="143536" y="222539"/>
                </a:lnTo>
                <a:lnTo>
                  <a:pt x="215303" y="222539"/>
                </a:lnTo>
                <a:lnTo>
                  <a:pt x="215303" y="254180"/>
                </a:lnTo>
                <a:lnTo>
                  <a:pt x="71767" y="254180"/>
                </a:lnTo>
                <a:lnTo>
                  <a:pt x="71767" y="319674"/>
                </a:lnTo>
                <a:cubicBezTo>
                  <a:pt x="47482" y="326578"/>
                  <a:pt x="29638" y="348941"/>
                  <a:pt x="29638" y="375410"/>
                </a:cubicBezTo>
                <a:lnTo>
                  <a:pt x="29638" y="399283"/>
                </a:lnTo>
                <a:cubicBezTo>
                  <a:pt x="29638" y="411455"/>
                  <a:pt x="33418" y="422757"/>
                  <a:pt x="39856" y="432092"/>
                </a:cubicBezTo>
                <a:cubicBezTo>
                  <a:pt x="16352" y="442974"/>
                  <a:pt x="0" y="466770"/>
                  <a:pt x="0" y="494327"/>
                </a:cubicBezTo>
                <a:lnTo>
                  <a:pt x="0" y="540000"/>
                </a:lnTo>
                <a:lnTo>
                  <a:pt x="462247" y="540000"/>
                </a:lnTo>
                <a:lnTo>
                  <a:pt x="462247" y="494327"/>
                </a:lnTo>
                <a:cubicBezTo>
                  <a:pt x="462247" y="466770"/>
                  <a:pt x="445894" y="442974"/>
                  <a:pt x="422391" y="432092"/>
                </a:cubicBezTo>
                <a:close/>
                <a:moveTo>
                  <a:pt x="204815" y="57949"/>
                </a:moveTo>
                <a:cubicBezTo>
                  <a:pt x="204815" y="43443"/>
                  <a:pt x="216617" y="31641"/>
                  <a:pt x="231123" y="31641"/>
                </a:cubicBezTo>
                <a:cubicBezTo>
                  <a:pt x="245629" y="31641"/>
                  <a:pt x="257431" y="43443"/>
                  <a:pt x="257431" y="57949"/>
                </a:cubicBezTo>
                <a:lnTo>
                  <a:pt x="257431" y="81822"/>
                </a:lnTo>
                <a:cubicBezTo>
                  <a:pt x="257431" y="96328"/>
                  <a:pt x="245629" y="108130"/>
                  <a:pt x="231123" y="108130"/>
                </a:cubicBezTo>
                <a:cubicBezTo>
                  <a:pt x="216617" y="108130"/>
                  <a:pt x="204815" y="96328"/>
                  <a:pt x="204815" y="81822"/>
                </a:cubicBezTo>
                <a:close/>
                <a:moveTo>
                  <a:pt x="175175" y="176866"/>
                </a:moveTo>
                <a:cubicBezTo>
                  <a:pt x="175175" y="156511"/>
                  <a:pt x="191735" y="139952"/>
                  <a:pt x="212089" y="139952"/>
                </a:cubicBezTo>
                <a:lnTo>
                  <a:pt x="250157" y="139952"/>
                </a:lnTo>
                <a:cubicBezTo>
                  <a:pt x="270512" y="139952"/>
                  <a:pt x="287071" y="156511"/>
                  <a:pt x="287071" y="176866"/>
                </a:cubicBezTo>
                <a:lnTo>
                  <a:pt x="287071" y="190898"/>
                </a:lnTo>
                <a:lnTo>
                  <a:pt x="175175" y="190898"/>
                </a:lnTo>
                <a:close/>
                <a:moveTo>
                  <a:pt x="400968" y="375410"/>
                </a:moveTo>
                <a:lnTo>
                  <a:pt x="400968" y="399283"/>
                </a:lnTo>
                <a:cubicBezTo>
                  <a:pt x="400968" y="413789"/>
                  <a:pt x="389166" y="425591"/>
                  <a:pt x="374659" y="425591"/>
                </a:cubicBezTo>
                <a:cubicBezTo>
                  <a:pt x="360153" y="425591"/>
                  <a:pt x="348351" y="413789"/>
                  <a:pt x="348351" y="399283"/>
                </a:cubicBezTo>
                <a:lnTo>
                  <a:pt x="348351" y="375410"/>
                </a:lnTo>
                <a:cubicBezTo>
                  <a:pt x="348351" y="360904"/>
                  <a:pt x="360153" y="349102"/>
                  <a:pt x="374659" y="349102"/>
                </a:cubicBezTo>
                <a:cubicBezTo>
                  <a:pt x="389166" y="349102"/>
                  <a:pt x="400968" y="360904"/>
                  <a:pt x="400968" y="375410"/>
                </a:cubicBezTo>
                <a:close/>
                <a:moveTo>
                  <a:pt x="358838" y="285820"/>
                </a:moveTo>
                <a:lnTo>
                  <a:pt x="358838" y="319674"/>
                </a:lnTo>
                <a:cubicBezTo>
                  <a:pt x="334553" y="326578"/>
                  <a:pt x="316710" y="348941"/>
                  <a:pt x="316710" y="375410"/>
                </a:cubicBezTo>
                <a:lnTo>
                  <a:pt x="316710" y="399283"/>
                </a:lnTo>
                <a:cubicBezTo>
                  <a:pt x="316710" y="411455"/>
                  <a:pt x="320490" y="422757"/>
                  <a:pt x="326928" y="432092"/>
                </a:cubicBezTo>
                <a:cubicBezTo>
                  <a:pt x="317598" y="436412"/>
                  <a:pt x="309392" y="442757"/>
                  <a:pt x="302893" y="450576"/>
                </a:cubicBezTo>
                <a:cubicBezTo>
                  <a:pt x="296394" y="442756"/>
                  <a:pt x="288186" y="436411"/>
                  <a:pt x="278856" y="432092"/>
                </a:cubicBezTo>
                <a:cubicBezTo>
                  <a:pt x="285293" y="422757"/>
                  <a:pt x="289074" y="411455"/>
                  <a:pt x="289074" y="399283"/>
                </a:cubicBezTo>
                <a:lnTo>
                  <a:pt x="289074" y="375410"/>
                </a:lnTo>
                <a:cubicBezTo>
                  <a:pt x="289074" y="348941"/>
                  <a:pt x="271231" y="326578"/>
                  <a:pt x="246946" y="319674"/>
                </a:cubicBezTo>
                <a:lnTo>
                  <a:pt x="246946" y="285820"/>
                </a:lnTo>
                <a:close/>
                <a:moveTo>
                  <a:pt x="231123" y="349102"/>
                </a:moveTo>
                <a:cubicBezTo>
                  <a:pt x="245629" y="349102"/>
                  <a:pt x="257431" y="360904"/>
                  <a:pt x="257431" y="375410"/>
                </a:cubicBezTo>
                <a:lnTo>
                  <a:pt x="257431" y="399283"/>
                </a:lnTo>
                <a:cubicBezTo>
                  <a:pt x="257431" y="413789"/>
                  <a:pt x="245629" y="425591"/>
                  <a:pt x="231123" y="425591"/>
                </a:cubicBezTo>
                <a:cubicBezTo>
                  <a:pt x="216617" y="425591"/>
                  <a:pt x="204815" y="413789"/>
                  <a:pt x="204815" y="399283"/>
                </a:cubicBezTo>
                <a:lnTo>
                  <a:pt x="204815" y="375410"/>
                </a:lnTo>
                <a:cubicBezTo>
                  <a:pt x="204815" y="360904"/>
                  <a:pt x="216617" y="349102"/>
                  <a:pt x="231123" y="349102"/>
                </a:cubicBezTo>
                <a:close/>
                <a:moveTo>
                  <a:pt x="215303" y="285820"/>
                </a:moveTo>
                <a:lnTo>
                  <a:pt x="215303" y="319674"/>
                </a:lnTo>
                <a:cubicBezTo>
                  <a:pt x="191018" y="326578"/>
                  <a:pt x="173174" y="348941"/>
                  <a:pt x="173174" y="375410"/>
                </a:cubicBezTo>
                <a:lnTo>
                  <a:pt x="173174" y="399283"/>
                </a:lnTo>
                <a:cubicBezTo>
                  <a:pt x="173174" y="411455"/>
                  <a:pt x="176954" y="422757"/>
                  <a:pt x="183392" y="432092"/>
                </a:cubicBezTo>
                <a:cubicBezTo>
                  <a:pt x="174062" y="436412"/>
                  <a:pt x="165855" y="442757"/>
                  <a:pt x="159356" y="450576"/>
                </a:cubicBezTo>
                <a:cubicBezTo>
                  <a:pt x="152857" y="442756"/>
                  <a:pt x="144650" y="436412"/>
                  <a:pt x="135321" y="432092"/>
                </a:cubicBezTo>
                <a:cubicBezTo>
                  <a:pt x="141757" y="422757"/>
                  <a:pt x="145538" y="411455"/>
                  <a:pt x="145538" y="399283"/>
                </a:cubicBezTo>
                <a:lnTo>
                  <a:pt x="145538" y="375410"/>
                </a:lnTo>
                <a:cubicBezTo>
                  <a:pt x="145538" y="348941"/>
                  <a:pt x="127695" y="326578"/>
                  <a:pt x="103410" y="319674"/>
                </a:cubicBezTo>
                <a:lnTo>
                  <a:pt x="103410" y="285820"/>
                </a:lnTo>
                <a:close/>
                <a:moveTo>
                  <a:pt x="61278" y="375410"/>
                </a:moveTo>
                <a:cubicBezTo>
                  <a:pt x="61278" y="360904"/>
                  <a:pt x="73080" y="349102"/>
                  <a:pt x="87588" y="349102"/>
                </a:cubicBezTo>
                <a:cubicBezTo>
                  <a:pt x="102094" y="349102"/>
                  <a:pt x="113896" y="360904"/>
                  <a:pt x="113896" y="375410"/>
                </a:cubicBezTo>
                <a:lnTo>
                  <a:pt x="113896" y="399283"/>
                </a:lnTo>
                <a:cubicBezTo>
                  <a:pt x="113896" y="413789"/>
                  <a:pt x="102094" y="425591"/>
                  <a:pt x="87588" y="425591"/>
                </a:cubicBezTo>
                <a:cubicBezTo>
                  <a:pt x="73080" y="425591"/>
                  <a:pt x="61278" y="413789"/>
                  <a:pt x="61278" y="399283"/>
                </a:cubicBezTo>
                <a:close/>
                <a:moveTo>
                  <a:pt x="143535" y="508359"/>
                </a:moveTo>
                <a:lnTo>
                  <a:pt x="31640" y="508359"/>
                </a:lnTo>
                <a:lnTo>
                  <a:pt x="31640" y="494327"/>
                </a:lnTo>
                <a:cubicBezTo>
                  <a:pt x="31640" y="473972"/>
                  <a:pt x="48199" y="457413"/>
                  <a:pt x="68554" y="457413"/>
                </a:cubicBezTo>
                <a:lnTo>
                  <a:pt x="106620" y="457413"/>
                </a:lnTo>
                <a:cubicBezTo>
                  <a:pt x="126975" y="457413"/>
                  <a:pt x="143535" y="473972"/>
                  <a:pt x="143535" y="494327"/>
                </a:cubicBezTo>
                <a:close/>
                <a:moveTo>
                  <a:pt x="287071" y="508359"/>
                </a:moveTo>
                <a:lnTo>
                  <a:pt x="175175" y="508359"/>
                </a:lnTo>
                <a:lnTo>
                  <a:pt x="175175" y="494327"/>
                </a:lnTo>
                <a:cubicBezTo>
                  <a:pt x="175175" y="473972"/>
                  <a:pt x="191735" y="457413"/>
                  <a:pt x="212089" y="457413"/>
                </a:cubicBezTo>
                <a:lnTo>
                  <a:pt x="250157" y="457413"/>
                </a:lnTo>
                <a:cubicBezTo>
                  <a:pt x="270512" y="457413"/>
                  <a:pt x="287071" y="473972"/>
                  <a:pt x="287071" y="494327"/>
                </a:cubicBezTo>
                <a:close/>
                <a:moveTo>
                  <a:pt x="430607" y="508359"/>
                </a:moveTo>
                <a:lnTo>
                  <a:pt x="318712" y="508359"/>
                </a:lnTo>
                <a:lnTo>
                  <a:pt x="318712" y="494327"/>
                </a:lnTo>
                <a:cubicBezTo>
                  <a:pt x="318712" y="473972"/>
                  <a:pt x="335271" y="457413"/>
                  <a:pt x="355626" y="457413"/>
                </a:cubicBezTo>
                <a:lnTo>
                  <a:pt x="393693" y="457413"/>
                </a:lnTo>
                <a:cubicBezTo>
                  <a:pt x="414047" y="457413"/>
                  <a:pt x="430607" y="473972"/>
                  <a:pt x="430607" y="4943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8" name="CuadroTexto 42"/>
          <p:cNvSpPr txBox="1"/>
          <p:nvPr/>
        </p:nvSpPr>
        <p:spPr>
          <a:xfrm>
            <a:off x="2861222" y="1453799"/>
            <a:ext cx="3459157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700" dirty="0"/>
              <a:t>Desarrollo de un sistema para que los usuarios devuelvan uniformes escolares y los administradores gestionen devoluciones y usuarios. Incluirá registro, inicio de sesión, carrito de devoluciones, recuperación de contraseña y encriptación de contraseñas, usando HTML, CSS, PHP, SQL, </a:t>
            </a:r>
            <a:r>
              <a:rPr lang="es-MX" sz="1700" dirty="0" err="1"/>
              <a:t>React</a:t>
            </a:r>
            <a:r>
              <a:rPr lang="es-MX" sz="1700" dirty="0"/>
              <a:t> y Bootstrap.</a:t>
            </a:r>
            <a:endParaRPr lang="es-CO" sz="1700" dirty="0">
              <a:latin typeface="+mn-lt"/>
            </a:endParaRPr>
          </a:p>
        </p:txBody>
      </p:sp>
      <p:pic>
        <p:nvPicPr>
          <p:cNvPr id="2097155" name="Picture 2" descr="Expectativas del Cliente - Cómo medir la satisfacción del cliente"/>
          <p:cNvPicPr>
            <a:picLocks noChangeAspect="1" noChangeArrowheads="1"/>
          </p:cNvPicPr>
          <p:nvPr/>
        </p:nvPicPr>
        <p:blipFill rotWithShape="1">
          <a:blip r:embed="rId3"/>
          <a:srcRect l="10781" t="7109"/>
          <a:stretch>
            <a:fillRect/>
          </a:stretch>
        </p:blipFill>
        <p:spPr bwMode="auto">
          <a:xfrm>
            <a:off x="7069699" y="2493587"/>
            <a:ext cx="573012" cy="3977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216;p20"/>
          <p:cNvSpPr txBox="1">
            <a:spLocks noGrp="1"/>
          </p:cNvSpPr>
          <p:nvPr>
            <p:ph type="title"/>
          </p:nvPr>
        </p:nvSpPr>
        <p:spPr>
          <a:xfrm>
            <a:off x="368075" y="53612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JUSTIFICACIÓN 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048632" name="Google Shape;222;p20"/>
          <p:cNvSpPr/>
          <p:nvPr/>
        </p:nvSpPr>
        <p:spPr>
          <a:xfrm>
            <a:off x="7712925" y="2815863"/>
            <a:ext cx="183000" cy="183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8" name="Google Shape;241;p20"/>
          <p:cNvGrpSpPr/>
          <p:nvPr/>
        </p:nvGrpSpPr>
        <p:grpSpPr>
          <a:xfrm>
            <a:off x="493986" y="618913"/>
            <a:ext cx="7401939" cy="1773903"/>
            <a:chOff x="4137426" y="1593093"/>
            <a:chExt cx="6705569" cy="1585744"/>
          </a:xfrm>
        </p:grpSpPr>
        <p:sp>
          <p:nvSpPr>
            <p:cNvPr id="1048633" name="Google Shape;242;p20"/>
            <p:cNvSpPr txBox="1"/>
            <p:nvPr/>
          </p:nvSpPr>
          <p:spPr>
            <a:xfrm>
              <a:off x="6811423" y="2520338"/>
              <a:ext cx="1986000" cy="3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SE BASA </a:t>
              </a:r>
              <a:endParaRPr sz="1600" b="1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048634" name="Google Shape;243;p20"/>
            <p:cNvSpPr txBox="1"/>
            <p:nvPr/>
          </p:nvSpPr>
          <p:spPr>
            <a:xfrm>
              <a:off x="4137426" y="2694037"/>
              <a:ext cx="6705569" cy="4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r>
                <a:rPr lang="es-MX" sz="1600" dirty="0"/>
                <a:t>Este sistema de devolución de uniformes escolares busca optimizar y agilizar el proceso mediante el uso de tecnología, permitiendo a los estudiantes y sus familias gestionar de manera más eficiente las devoluciones. Al centralizar las devoluciones en una plataforma digital, se garantiza un mejor control de inventario, reducción de errores administrativos y una experiencia más cómoda para los usuarios. Además, facilita la transparencia en el proceso y asegura que los uniformes sean devueltos en buen estado y dentro de los plazos establecidos. Esto contribuye a la sostenibilidad y reutilización de los recursos.</a:t>
              </a:r>
              <a:endParaRPr lang="es-CO" sz="1600" dirty="0">
                <a:solidFill>
                  <a:schemeClr val="dk1"/>
                </a:solidFill>
                <a:latin typeface="+mn-lt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59" name="Google Shape;244;p20"/>
            <p:cNvGrpSpPr/>
            <p:nvPr/>
          </p:nvGrpSpPr>
          <p:grpSpPr>
            <a:xfrm>
              <a:off x="7438669" y="1593093"/>
              <a:ext cx="731507" cy="850442"/>
              <a:chOff x="836465" y="1018804"/>
              <a:chExt cx="1006200" cy="1166106"/>
            </a:xfrm>
          </p:grpSpPr>
          <p:sp>
            <p:nvSpPr>
              <p:cNvPr id="1048635" name="Google Shape;245;p20"/>
              <p:cNvSpPr/>
              <p:nvPr/>
            </p:nvSpPr>
            <p:spPr>
              <a:xfrm>
                <a:off x="836465" y="1018804"/>
                <a:ext cx="1006200" cy="1006199"/>
              </a:xfrm>
              <a:prstGeom prst="donut">
                <a:avLst>
                  <a:gd name="adj" fmla="val 14346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dirty="0">
                  <a:solidFill>
                    <a:schemeClr val="accent3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048636" name="Google Shape;246;p20"/>
              <p:cNvSpPr/>
              <p:nvPr/>
            </p:nvSpPr>
            <p:spPr>
              <a:xfrm rot="10800000">
                <a:off x="1226315" y="2046610"/>
                <a:ext cx="226500" cy="1383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pic>
        <p:nvPicPr>
          <p:cNvPr id="2097156" name="Picture 2" descr="Justificación. Para un docente siempre es importantes… | by PMcFB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2989" y="794727"/>
            <a:ext cx="397622" cy="428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ítulo 2"/>
          <p:cNvSpPr>
            <a:spLocks noGrp="1"/>
          </p:cNvSpPr>
          <p:nvPr>
            <p:ph type="title"/>
          </p:nvPr>
        </p:nvSpPr>
        <p:spPr>
          <a:xfrm>
            <a:off x="373447" y="138782"/>
            <a:ext cx="8471297" cy="561600"/>
          </a:xfrm>
        </p:spPr>
        <p:txBody>
          <a:bodyPr/>
          <a:lstStyle/>
          <a:p>
            <a:r>
              <a:rPr lang="es-MX" sz="3200" dirty="0"/>
              <a:t>SENTENCIAS DDL (SQL)</a:t>
            </a:r>
            <a:endParaRPr lang="es-CO" sz="3200" dirty="0"/>
          </a:p>
        </p:txBody>
      </p:sp>
      <p:sp>
        <p:nvSpPr>
          <p:cNvPr id="1048664" name="AutoShape 2" descr="Qué es GitHub y por qué es útil en la actualidad 💻 | HACK A BOSS"/>
          <p:cNvSpPr>
            <a:spLocks noChangeAspect="1" noChangeArrowheads="1"/>
          </p:cNvSpPr>
          <p:nvPr/>
        </p:nvSpPr>
        <p:spPr bwMode="auto">
          <a:xfrm>
            <a:off x="860250" y="198634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48665" name="AutoShape 4" descr="Forum - Git y GitHub - Azul Schoo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Título 2">
            <a:extLst>
              <a:ext uri="{FF2B5EF4-FFF2-40B4-BE49-F238E27FC236}">
                <a16:creationId xmlns:a16="http://schemas.microsoft.com/office/drawing/2014/main" id="{037C3A3B-510B-4A28-95F8-EA8A907364B6}"/>
              </a:ext>
            </a:extLst>
          </p:cNvPr>
          <p:cNvSpPr txBox="1">
            <a:spLocks/>
          </p:cNvSpPr>
          <p:nvPr/>
        </p:nvSpPr>
        <p:spPr>
          <a:xfrm>
            <a:off x="6182435" y="832423"/>
            <a:ext cx="2662309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Se crean objetos en la base de datos</a:t>
            </a:r>
            <a:endParaRPr lang="es-CO" sz="1000" dirty="0"/>
          </a:p>
        </p:txBody>
      </p:sp>
      <p:sp>
        <p:nvSpPr>
          <p:cNvPr id="14" name="Título 2">
            <a:extLst>
              <a:ext uri="{FF2B5EF4-FFF2-40B4-BE49-F238E27FC236}">
                <a16:creationId xmlns:a16="http://schemas.microsoft.com/office/drawing/2014/main" id="{80C9E268-74EC-4D01-A53C-4F6D44E840DA}"/>
              </a:ext>
            </a:extLst>
          </p:cNvPr>
          <p:cNvSpPr txBox="1">
            <a:spLocks/>
          </p:cNvSpPr>
          <p:nvPr/>
        </p:nvSpPr>
        <p:spPr>
          <a:xfrm>
            <a:off x="2828910" y="2837491"/>
            <a:ext cx="2666873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Borra objetos de la base de datos</a:t>
            </a:r>
            <a:endParaRPr lang="es-CO" sz="1000" dirty="0"/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EBB92567-ED91-4904-9822-096F965298CA}"/>
              </a:ext>
            </a:extLst>
          </p:cNvPr>
          <p:cNvSpPr txBox="1">
            <a:spLocks/>
          </p:cNvSpPr>
          <p:nvPr/>
        </p:nvSpPr>
        <p:spPr>
          <a:xfrm>
            <a:off x="141911" y="908903"/>
            <a:ext cx="3018465" cy="30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s-MX" sz="1000" dirty="0"/>
              <a:t>Se crea la base de datos y se le da uso</a:t>
            </a:r>
            <a:endParaRPr lang="es-CO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5703B0-216A-DD10-8D06-7EE18291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362536"/>
            <a:ext cx="2823966" cy="1183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64D1216-5629-41FA-1679-D371AFBEF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43" y="3667616"/>
            <a:ext cx="4344006" cy="419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A51EA0-A2FD-8AE9-917B-11B27EC90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143" y="4470763"/>
            <a:ext cx="5249008" cy="2953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F3F1722-092F-7E78-F198-2045FF5A6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163" y="1056726"/>
            <a:ext cx="3398862" cy="20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5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F24D19-A3F6-428D-B334-58F5EE83F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329675"/>
            <a:ext cx="2279906" cy="14780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2F79F42-9B41-16EE-55CF-7244E6BE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07698"/>
            <a:ext cx="2743200" cy="1343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5A8B43C-5CBF-51E3-4640-2AA1CADB5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76" y="441024"/>
            <a:ext cx="268692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2623"/>
      </p:ext>
    </p:extLst>
  </p:cSld>
  <p:clrMapOvr>
    <a:masterClrMapping/>
  </p:clrMapOvr>
</p:sld>
</file>

<file path=ppt/theme/theme1.xml><?xml version="1.0" encoding="utf-8"?>
<a:theme xmlns:a="http://schemas.openxmlformats.org/drawingml/2006/main" name="Timeline Infographic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4951"/>
      </a:accent1>
      <a:accent2>
        <a:srgbClr val="5F8AB7"/>
      </a:accent2>
      <a:accent3>
        <a:srgbClr val="8FB8E4"/>
      </a:accent3>
      <a:accent4>
        <a:srgbClr val="F26166"/>
      </a:accent4>
      <a:accent5>
        <a:srgbClr val="CC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FC39F3CE29304C8DFCC861101E678B" ma:contentTypeVersion="5" ma:contentTypeDescription="Crear nuevo documento." ma:contentTypeScope="" ma:versionID="62f1b7a897215af424f1120191ffcd11">
  <xsd:schema xmlns:xsd="http://www.w3.org/2001/XMLSchema" xmlns:xs="http://www.w3.org/2001/XMLSchema" xmlns:p="http://schemas.microsoft.com/office/2006/metadata/properties" xmlns:ns3="ff5aac07-f3fb-4cad-b5c8-0f4eb7e4cfde" targetNamespace="http://schemas.microsoft.com/office/2006/metadata/properties" ma:root="true" ma:fieldsID="31fdfc116cea86504005a196f56716bf" ns3:_="">
    <xsd:import namespace="ff5aac07-f3fb-4cad-b5c8-0f4eb7e4cf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aac07-f3fb-4cad-b5c8-0f4eb7e4c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5D482B-468A-4B89-8A92-874F18015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5aac07-f3fb-4cad-b5c8-0f4eb7e4c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587</Words>
  <Application>Microsoft Office PowerPoint</Application>
  <PresentationFormat>Presentación en pantalla (16:9)</PresentationFormat>
  <Paragraphs>63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Proxima Nova Semibold</vt:lpstr>
      <vt:lpstr>Montserrat Medium</vt:lpstr>
      <vt:lpstr>Arial</vt:lpstr>
      <vt:lpstr>Fira Sans Extra Condensed</vt:lpstr>
      <vt:lpstr>Montserrat</vt:lpstr>
      <vt:lpstr>Montserrat SemiBold</vt:lpstr>
      <vt:lpstr>Calibri</vt:lpstr>
      <vt:lpstr>Proxima Nova</vt:lpstr>
      <vt:lpstr>Timeline Infographic by Slidesgo</vt:lpstr>
      <vt:lpstr>Slidesgo Final Pages</vt:lpstr>
      <vt:lpstr>SISTEMA DE INFORMACIÓN PARA LA GESTIÓN DE DEVOLUCIONES UNIFORMES ESCOLARES</vt:lpstr>
      <vt:lpstr>TABLA DE CONTENIDO </vt:lpstr>
      <vt:lpstr>OBJETIVO GENERAL</vt:lpstr>
      <vt:lpstr>OBJETIVOS ESPECÍFICOS</vt:lpstr>
      <vt:lpstr>PLANTEAMIENTO DEL PROBLEMA </vt:lpstr>
      <vt:lpstr>ALCANCE DEL PROYECTO</vt:lpstr>
      <vt:lpstr>JUSTIFICACIÓN  </vt:lpstr>
      <vt:lpstr>SENTENCIAS DDL (SQL)</vt:lpstr>
      <vt:lpstr>Presentación de PowerPoint</vt:lpstr>
      <vt:lpstr>SENTENCIAS DML (SQL)</vt:lpstr>
      <vt:lpstr>Presentación de PowerPoint</vt:lpstr>
      <vt:lpstr>DATOS DE PRUEBA INSERTADOS JOINS, CONSULTAS Y SUBCONSULTAS</vt:lpstr>
      <vt:lpstr>Presentación de PowerPoint</vt:lpstr>
      <vt:lpstr>SEGURIDAD DE DATOS </vt:lpstr>
      <vt:lpstr>PROTOTIPO NAVEGABLE (HTML-CSS)</vt:lpstr>
      <vt:lpstr>FRONTEND(BOOSTRAP)</vt:lpstr>
      <vt:lpstr>SISTEMA DE CONTROL DE VERSIONES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</dc:title>
  <dc:creator>User</dc:creator>
  <cp:lastModifiedBy>geraldine rocha devia</cp:lastModifiedBy>
  <cp:revision>39</cp:revision>
  <dcterms:created xsi:type="dcterms:W3CDTF">2024-03-15T07:13:55Z</dcterms:created>
  <dcterms:modified xsi:type="dcterms:W3CDTF">2024-09-18T01:02:47Z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8d7d5e6065cb41a98f520542ba4adfe3</vt:lpwstr>
  </property>
  <property fmtid="{D5CDD505-2E9C-101B-9397-08002B2CF9AE}" pid="3" name="ContentTypeId">
    <vt:lpwstr>0x010100E2FC39F3CE29304C8DFCC861101E678B</vt:lpwstr>
  </property>
</Properties>
</file>