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6DDFC-8F0F-9E4C-A4CA-531069CA94ED}" type="doc">
      <dgm:prSet loTypeId="urn:microsoft.com/office/officeart/2005/8/layout/StepDownProcess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6167D700-B759-6F4B-BF11-6578E3C8F4CE}">
      <dgm:prSet phldrT="[文本]"/>
      <dgm:spPr/>
      <dgm:t>
        <a:bodyPr/>
        <a:lstStyle/>
        <a:p>
          <a:r>
            <a:rPr lang="en-US" altLang="zh-CN" dirty="0" smtClean="0"/>
            <a:t>K</a:t>
          </a:r>
          <a:r>
            <a:rPr lang="en-US" altLang="zh-CN" dirty="0" smtClean="0"/>
            <a:t>eyword</a:t>
          </a:r>
          <a:r>
            <a:rPr lang="zh-CN" altLang="en-US" dirty="0" smtClean="0"/>
            <a:t> </a:t>
          </a:r>
          <a:r>
            <a:rPr lang="en-US" altLang="zh-CN" dirty="0" smtClean="0"/>
            <a:t>Table</a:t>
          </a:r>
          <a:endParaRPr lang="zh-CN" altLang="en-US" dirty="0"/>
        </a:p>
      </dgm:t>
    </dgm:pt>
    <dgm:pt modelId="{CFB6C531-0EF5-0846-8787-E963A1CC8816}" type="parTrans" cxnId="{986A4B5A-3155-2D4E-AC16-B11FFC31C816}">
      <dgm:prSet/>
      <dgm:spPr/>
      <dgm:t>
        <a:bodyPr/>
        <a:lstStyle/>
        <a:p>
          <a:endParaRPr lang="zh-CN" altLang="en-US"/>
        </a:p>
      </dgm:t>
    </dgm:pt>
    <dgm:pt modelId="{1B638B9C-D054-2D41-842C-256A8278CB6A}" type="sibTrans" cxnId="{986A4B5A-3155-2D4E-AC16-B11FFC31C816}">
      <dgm:prSet/>
      <dgm:spPr/>
      <dgm:t>
        <a:bodyPr/>
        <a:lstStyle/>
        <a:p>
          <a:endParaRPr lang="zh-CN" altLang="en-US"/>
        </a:p>
      </dgm:t>
    </dgm:pt>
    <dgm:pt modelId="{1E2F4BE2-EFD2-6D46-9AF3-AE29B054B3D5}">
      <dgm:prSet phldrT="[文本]"/>
      <dgm:spPr/>
      <dgm:t>
        <a:bodyPr/>
        <a:lstStyle/>
        <a:p>
          <a:r>
            <a:rPr lang="en-US" altLang="zh-CN" dirty="0" smtClean="0"/>
            <a:t>Rates</a:t>
          </a:r>
          <a:endParaRPr lang="zh-CN" altLang="en-US" dirty="0"/>
        </a:p>
      </dgm:t>
    </dgm:pt>
    <dgm:pt modelId="{BCEE28A4-508B-8E4E-A161-E7A22A680BEC}" type="parTrans" cxnId="{46FBCBD2-7CCB-CA41-8E17-761081ACC7C4}">
      <dgm:prSet/>
      <dgm:spPr/>
      <dgm:t>
        <a:bodyPr/>
        <a:lstStyle/>
        <a:p>
          <a:endParaRPr lang="zh-CN" altLang="en-US"/>
        </a:p>
      </dgm:t>
    </dgm:pt>
    <dgm:pt modelId="{724A3B7D-752F-0842-8B6E-9B3AE13DF3F4}" type="sibTrans" cxnId="{46FBCBD2-7CCB-CA41-8E17-761081ACC7C4}">
      <dgm:prSet/>
      <dgm:spPr/>
      <dgm:t>
        <a:bodyPr/>
        <a:lstStyle/>
        <a:p>
          <a:endParaRPr lang="zh-CN" altLang="en-US"/>
        </a:p>
      </dgm:t>
    </dgm:pt>
    <dgm:pt modelId="{66CB9426-8DD8-8642-8E3F-739F45E7FF45}">
      <dgm:prSet phldrT="[文本]"/>
      <dgm:spPr/>
      <dgm:t>
        <a:bodyPr/>
        <a:lstStyle/>
        <a:p>
          <a:r>
            <a:rPr lang="en-US" altLang="zh-CN" dirty="0" smtClean="0"/>
            <a:t>Adjusted</a:t>
          </a:r>
          <a:r>
            <a:rPr lang="zh-CN" altLang="en-US" dirty="0" smtClean="0"/>
            <a:t> </a:t>
          </a:r>
          <a:r>
            <a:rPr lang="en-US" altLang="zh-CN" dirty="0" smtClean="0"/>
            <a:t>Rates</a:t>
          </a:r>
          <a:endParaRPr lang="zh-CN" altLang="en-US" dirty="0"/>
        </a:p>
      </dgm:t>
    </dgm:pt>
    <dgm:pt modelId="{B2A457D2-D70B-1E43-96E4-D8AA1F843A89}" type="parTrans" cxnId="{8CF57E8F-90E5-B34B-92DA-588352F7205B}">
      <dgm:prSet/>
      <dgm:spPr/>
      <dgm:t>
        <a:bodyPr/>
        <a:lstStyle/>
        <a:p>
          <a:endParaRPr lang="zh-CN" altLang="en-US"/>
        </a:p>
      </dgm:t>
    </dgm:pt>
    <dgm:pt modelId="{5CDD10D9-AA6D-A347-974D-449D78AA79C0}" type="sibTrans" cxnId="{8CF57E8F-90E5-B34B-92DA-588352F7205B}">
      <dgm:prSet/>
      <dgm:spPr/>
      <dgm:t>
        <a:bodyPr/>
        <a:lstStyle/>
        <a:p>
          <a:endParaRPr lang="zh-CN" altLang="en-US"/>
        </a:p>
      </dgm:t>
    </dgm:pt>
    <dgm:pt modelId="{3D7965E6-71F8-0142-A589-0FBB0101BFE6}">
      <dgm:prSet phldrT="[文本]"/>
      <dgm:spPr/>
      <dgm:t>
        <a:bodyPr/>
        <a:lstStyle/>
        <a:p>
          <a:r>
            <a:rPr lang="en-US" altLang="zh-CN" dirty="0" smtClean="0"/>
            <a:t>Rated</a:t>
          </a:r>
          <a:r>
            <a:rPr lang="zh-CN" altLang="en-US" dirty="0" smtClean="0"/>
            <a:t> </a:t>
          </a:r>
          <a:r>
            <a:rPr lang="en-US" altLang="zh-CN" dirty="0" smtClean="0"/>
            <a:t>Dish</a:t>
          </a:r>
          <a:r>
            <a:rPr lang="zh-CN" altLang="en-US" dirty="0" smtClean="0"/>
            <a:t> </a:t>
          </a:r>
          <a:r>
            <a:rPr lang="en-US" altLang="zh-CN" dirty="0" smtClean="0"/>
            <a:t>Tree</a:t>
          </a:r>
          <a:endParaRPr lang="zh-CN" altLang="en-US" dirty="0"/>
        </a:p>
      </dgm:t>
    </dgm:pt>
    <dgm:pt modelId="{4A5A1890-4615-3849-AC88-85BF7E6089BA}" type="parTrans" cxnId="{44BC10D4-226B-9741-AA74-A27428780911}">
      <dgm:prSet/>
      <dgm:spPr/>
      <dgm:t>
        <a:bodyPr/>
        <a:lstStyle/>
        <a:p>
          <a:endParaRPr lang="zh-CN" altLang="en-US"/>
        </a:p>
      </dgm:t>
    </dgm:pt>
    <dgm:pt modelId="{33B21A1F-9540-8540-A35E-FBAC36CBF296}" type="sibTrans" cxnId="{44BC10D4-226B-9741-AA74-A27428780911}">
      <dgm:prSet/>
      <dgm:spPr/>
      <dgm:t>
        <a:bodyPr/>
        <a:lstStyle/>
        <a:p>
          <a:endParaRPr lang="zh-CN" altLang="en-US"/>
        </a:p>
      </dgm:t>
    </dgm:pt>
    <dgm:pt modelId="{6A44A648-13ED-9546-BD77-72863959CA3F}">
      <dgm:prSet/>
      <dgm:spPr/>
      <dgm:t>
        <a:bodyPr/>
        <a:lstStyle/>
        <a:p>
          <a:r>
            <a:rPr lang="en-US" altLang="zh-CN" dirty="0" smtClean="0"/>
            <a:t>Reviews</a:t>
          </a:r>
          <a:r>
            <a:rPr lang="zh-CN" altLang="en-US" dirty="0" smtClean="0"/>
            <a:t> </a:t>
          </a:r>
          <a:r>
            <a:rPr lang="en-US" altLang="zh-CN" dirty="0" smtClean="0"/>
            <a:t>for</a:t>
          </a:r>
          <a:r>
            <a:rPr lang="zh-CN" altLang="en-US" dirty="0" smtClean="0"/>
            <a:t> </a:t>
          </a:r>
          <a:r>
            <a:rPr lang="en-US" altLang="zh-CN" dirty="0" smtClean="0"/>
            <a:t>Keywords</a:t>
          </a:r>
          <a:endParaRPr lang="zh-CN" altLang="en-US" dirty="0"/>
        </a:p>
      </dgm:t>
    </dgm:pt>
    <dgm:pt modelId="{7056E280-0068-BB4B-837F-98B2CB84535C}" type="parTrans" cxnId="{C0E76847-FF91-0D4D-B17E-9228D83A19D3}">
      <dgm:prSet/>
      <dgm:spPr/>
      <dgm:t>
        <a:bodyPr/>
        <a:lstStyle/>
        <a:p>
          <a:endParaRPr lang="zh-CN" altLang="en-US"/>
        </a:p>
      </dgm:t>
    </dgm:pt>
    <dgm:pt modelId="{945CAEBB-3B72-F742-9C77-0B3FBA2AF1F0}" type="sibTrans" cxnId="{C0E76847-FF91-0D4D-B17E-9228D83A19D3}">
      <dgm:prSet/>
      <dgm:spPr/>
      <dgm:t>
        <a:bodyPr/>
        <a:lstStyle/>
        <a:p>
          <a:endParaRPr lang="zh-CN" altLang="en-US"/>
        </a:p>
      </dgm:t>
    </dgm:pt>
    <dgm:pt modelId="{D10BF576-514B-CE4B-A22F-1B1E6FBAE43D}" type="pres">
      <dgm:prSet presAssocID="{FF06DDFC-8F0F-9E4C-A4CA-531069CA94ED}" presName="rootnode" presStyleCnt="0">
        <dgm:presLayoutVars>
          <dgm:chMax/>
          <dgm:chPref/>
          <dgm:dir/>
          <dgm:animLvl val="lvl"/>
        </dgm:presLayoutVars>
      </dgm:prSet>
      <dgm:spPr/>
    </dgm:pt>
    <dgm:pt modelId="{6E10F0E7-B728-124E-B546-70F0F5AB4722}" type="pres">
      <dgm:prSet presAssocID="{6167D700-B759-6F4B-BF11-6578E3C8F4CE}" presName="composite" presStyleCnt="0"/>
      <dgm:spPr/>
    </dgm:pt>
    <dgm:pt modelId="{C8325205-C40B-1E42-B90B-D715E7D28B8A}" type="pres">
      <dgm:prSet presAssocID="{6167D700-B759-6F4B-BF11-6578E3C8F4CE}" presName="bentUpArrow1" presStyleLbl="alignImgPlace1" presStyleIdx="0" presStyleCnt="4"/>
      <dgm:spPr/>
    </dgm:pt>
    <dgm:pt modelId="{8B7F7EBB-F852-B048-A68D-781A9A6A84D2}" type="pres">
      <dgm:prSet presAssocID="{6167D700-B759-6F4B-BF11-6578E3C8F4CE}" presName="ParentText" presStyleLbl="node1" presStyleIdx="0" presStyleCnt="5">
        <dgm:presLayoutVars>
          <dgm:chMax val="1"/>
          <dgm:chPref val="1"/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zh-CN" altLang="en-US"/>
        </a:p>
      </dgm:t>
    </dgm:pt>
    <dgm:pt modelId="{C34C2350-7AFD-CE4E-ADA5-F93683297218}" type="pres">
      <dgm:prSet presAssocID="{6167D700-B759-6F4B-BF11-6578E3C8F4CE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09B33-EBFD-554D-AD1B-EE67A8253BBD}" type="pres">
      <dgm:prSet presAssocID="{1B638B9C-D054-2D41-842C-256A8278CB6A}" presName="sibTrans" presStyleCnt="0"/>
      <dgm:spPr/>
    </dgm:pt>
    <dgm:pt modelId="{CAEBEA8E-18E4-B840-B8C5-3C089F78D7D5}" type="pres">
      <dgm:prSet presAssocID="{6A44A648-13ED-9546-BD77-72863959CA3F}" presName="composite" presStyleCnt="0"/>
      <dgm:spPr/>
    </dgm:pt>
    <dgm:pt modelId="{3190A7E3-B0E7-8246-87BE-B9893F69E3B8}" type="pres">
      <dgm:prSet presAssocID="{6A44A648-13ED-9546-BD77-72863959CA3F}" presName="bentUpArrow1" presStyleLbl="alignImgPlace1" presStyleIdx="1" presStyleCnt="4"/>
      <dgm:spPr/>
    </dgm:pt>
    <dgm:pt modelId="{A78263DC-F342-B14E-90ED-CBA2B671FA0D}" type="pres">
      <dgm:prSet presAssocID="{6A44A648-13ED-9546-BD77-72863959CA3F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08D3A1-76F3-C24D-8F13-986B5154C4B6}" type="pres">
      <dgm:prSet presAssocID="{6A44A648-13ED-9546-BD77-72863959CA3F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79FDE1-975C-774A-B3F6-28FC6FB53417}" type="pres">
      <dgm:prSet presAssocID="{945CAEBB-3B72-F742-9C77-0B3FBA2AF1F0}" presName="sibTrans" presStyleCnt="0"/>
      <dgm:spPr/>
    </dgm:pt>
    <dgm:pt modelId="{2BD03675-34A9-6745-ABC8-8D65E62FD68F}" type="pres">
      <dgm:prSet presAssocID="{1E2F4BE2-EFD2-6D46-9AF3-AE29B054B3D5}" presName="composite" presStyleCnt="0"/>
      <dgm:spPr/>
    </dgm:pt>
    <dgm:pt modelId="{7597052A-F88F-FC44-B846-DB672C7DFC98}" type="pres">
      <dgm:prSet presAssocID="{1E2F4BE2-EFD2-6D46-9AF3-AE29B054B3D5}" presName="bentUpArrow1" presStyleLbl="alignImgPlace1" presStyleIdx="2" presStyleCnt="4"/>
      <dgm:spPr/>
    </dgm:pt>
    <dgm:pt modelId="{9F2DDB60-EE9B-4C41-896F-C906164B41ED}" type="pres">
      <dgm:prSet presAssocID="{1E2F4BE2-EFD2-6D46-9AF3-AE29B054B3D5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59675846-C307-5542-9834-472D084E18B7}" type="pres">
      <dgm:prSet presAssocID="{1E2F4BE2-EFD2-6D46-9AF3-AE29B054B3D5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BC93A1-37C2-4E47-8679-F7C57CAC5A3E}" type="pres">
      <dgm:prSet presAssocID="{724A3B7D-752F-0842-8B6E-9B3AE13DF3F4}" presName="sibTrans" presStyleCnt="0"/>
      <dgm:spPr/>
    </dgm:pt>
    <dgm:pt modelId="{05FD0318-D3CE-8F46-8F2D-9CD2EE76618F}" type="pres">
      <dgm:prSet presAssocID="{66CB9426-8DD8-8642-8E3F-739F45E7FF45}" presName="composite" presStyleCnt="0"/>
      <dgm:spPr/>
    </dgm:pt>
    <dgm:pt modelId="{05119AB0-87C4-0142-8543-69FD7E159752}" type="pres">
      <dgm:prSet presAssocID="{66CB9426-8DD8-8642-8E3F-739F45E7FF45}" presName="bentUpArrow1" presStyleLbl="alignImgPlace1" presStyleIdx="3" presStyleCnt="4"/>
      <dgm:spPr/>
    </dgm:pt>
    <dgm:pt modelId="{3B90FA8C-3CCC-7B46-9642-CC3AD576AC5B}" type="pres">
      <dgm:prSet presAssocID="{66CB9426-8DD8-8642-8E3F-739F45E7FF4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D40D85EF-CCCF-9042-8E1A-840499628C43}" type="pres">
      <dgm:prSet presAssocID="{66CB9426-8DD8-8642-8E3F-739F45E7FF4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B897992-169D-8F48-BC48-E1F64FA674C2}" type="pres">
      <dgm:prSet presAssocID="{5CDD10D9-AA6D-A347-974D-449D78AA79C0}" presName="sibTrans" presStyleCnt="0"/>
      <dgm:spPr/>
    </dgm:pt>
    <dgm:pt modelId="{D5892701-A1B6-204C-8C5E-B27D0930CAD9}" type="pres">
      <dgm:prSet presAssocID="{3D7965E6-71F8-0142-A589-0FBB0101BFE6}" presName="composite" presStyleCnt="0"/>
      <dgm:spPr/>
    </dgm:pt>
    <dgm:pt modelId="{FFF63292-6FDE-EC49-B4A6-FFFB0E21F757}" type="pres">
      <dgm:prSet presAssocID="{3D7965E6-71F8-0142-A589-0FBB0101BFE6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7CBA37E3-1D84-C145-8C28-F224F0AD4D2E}" type="presOf" srcId="{6167D700-B759-6F4B-BF11-6578E3C8F4CE}" destId="{8B7F7EBB-F852-B048-A68D-781A9A6A84D2}" srcOrd="0" destOrd="0" presId="urn:microsoft.com/office/officeart/2005/8/layout/StepDownProcess"/>
    <dgm:cxn modelId="{3150D21C-D955-F948-8310-3B92F83A9F12}" type="presOf" srcId="{FF06DDFC-8F0F-9E4C-A4CA-531069CA94ED}" destId="{D10BF576-514B-CE4B-A22F-1B1E6FBAE43D}" srcOrd="0" destOrd="0" presId="urn:microsoft.com/office/officeart/2005/8/layout/StepDownProcess"/>
    <dgm:cxn modelId="{D9DEAA9E-FD74-B443-AA8A-782734C8EFA2}" type="presOf" srcId="{3D7965E6-71F8-0142-A589-0FBB0101BFE6}" destId="{FFF63292-6FDE-EC49-B4A6-FFFB0E21F757}" srcOrd="0" destOrd="0" presId="urn:microsoft.com/office/officeart/2005/8/layout/StepDownProcess"/>
    <dgm:cxn modelId="{4E0CB66A-8C86-BB4D-91B8-07A31B3925F3}" type="presOf" srcId="{6A44A648-13ED-9546-BD77-72863959CA3F}" destId="{A78263DC-F342-B14E-90ED-CBA2B671FA0D}" srcOrd="0" destOrd="0" presId="urn:microsoft.com/office/officeart/2005/8/layout/StepDownProcess"/>
    <dgm:cxn modelId="{8CF57E8F-90E5-B34B-92DA-588352F7205B}" srcId="{FF06DDFC-8F0F-9E4C-A4CA-531069CA94ED}" destId="{66CB9426-8DD8-8642-8E3F-739F45E7FF45}" srcOrd="3" destOrd="0" parTransId="{B2A457D2-D70B-1E43-96E4-D8AA1F843A89}" sibTransId="{5CDD10D9-AA6D-A347-974D-449D78AA79C0}"/>
    <dgm:cxn modelId="{882CF637-491D-EF4A-A135-33D7BD785C06}" type="presOf" srcId="{66CB9426-8DD8-8642-8E3F-739F45E7FF45}" destId="{3B90FA8C-3CCC-7B46-9642-CC3AD576AC5B}" srcOrd="0" destOrd="0" presId="urn:microsoft.com/office/officeart/2005/8/layout/StepDownProcess"/>
    <dgm:cxn modelId="{C0E76847-FF91-0D4D-B17E-9228D83A19D3}" srcId="{FF06DDFC-8F0F-9E4C-A4CA-531069CA94ED}" destId="{6A44A648-13ED-9546-BD77-72863959CA3F}" srcOrd="1" destOrd="0" parTransId="{7056E280-0068-BB4B-837F-98B2CB84535C}" sibTransId="{945CAEBB-3B72-F742-9C77-0B3FBA2AF1F0}"/>
    <dgm:cxn modelId="{46FBCBD2-7CCB-CA41-8E17-761081ACC7C4}" srcId="{FF06DDFC-8F0F-9E4C-A4CA-531069CA94ED}" destId="{1E2F4BE2-EFD2-6D46-9AF3-AE29B054B3D5}" srcOrd="2" destOrd="0" parTransId="{BCEE28A4-508B-8E4E-A161-E7A22A680BEC}" sibTransId="{724A3B7D-752F-0842-8B6E-9B3AE13DF3F4}"/>
    <dgm:cxn modelId="{F8606591-7A16-DD43-9437-FD74E5AC872D}" type="presOf" srcId="{1E2F4BE2-EFD2-6D46-9AF3-AE29B054B3D5}" destId="{9F2DDB60-EE9B-4C41-896F-C906164B41ED}" srcOrd="0" destOrd="0" presId="urn:microsoft.com/office/officeart/2005/8/layout/StepDownProcess"/>
    <dgm:cxn modelId="{986A4B5A-3155-2D4E-AC16-B11FFC31C816}" srcId="{FF06DDFC-8F0F-9E4C-A4CA-531069CA94ED}" destId="{6167D700-B759-6F4B-BF11-6578E3C8F4CE}" srcOrd="0" destOrd="0" parTransId="{CFB6C531-0EF5-0846-8787-E963A1CC8816}" sibTransId="{1B638B9C-D054-2D41-842C-256A8278CB6A}"/>
    <dgm:cxn modelId="{44BC10D4-226B-9741-AA74-A27428780911}" srcId="{FF06DDFC-8F0F-9E4C-A4CA-531069CA94ED}" destId="{3D7965E6-71F8-0142-A589-0FBB0101BFE6}" srcOrd="4" destOrd="0" parTransId="{4A5A1890-4615-3849-AC88-85BF7E6089BA}" sibTransId="{33B21A1F-9540-8540-A35E-FBAC36CBF296}"/>
    <dgm:cxn modelId="{84C5D489-5EF8-9346-BAF4-D8F8985E5C6A}" type="presParOf" srcId="{D10BF576-514B-CE4B-A22F-1B1E6FBAE43D}" destId="{6E10F0E7-B728-124E-B546-70F0F5AB4722}" srcOrd="0" destOrd="0" presId="urn:microsoft.com/office/officeart/2005/8/layout/StepDownProcess"/>
    <dgm:cxn modelId="{A3731A5D-89C6-B94B-BA58-1F1DF147090D}" type="presParOf" srcId="{6E10F0E7-B728-124E-B546-70F0F5AB4722}" destId="{C8325205-C40B-1E42-B90B-D715E7D28B8A}" srcOrd="0" destOrd="0" presId="urn:microsoft.com/office/officeart/2005/8/layout/StepDownProcess"/>
    <dgm:cxn modelId="{41D78906-05D1-5E4D-AAD2-A933031853C3}" type="presParOf" srcId="{6E10F0E7-B728-124E-B546-70F0F5AB4722}" destId="{8B7F7EBB-F852-B048-A68D-781A9A6A84D2}" srcOrd="1" destOrd="0" presId="urn:microsoft.com/office/officeart/2005/8/layout/StepDownProcess"/>
    <dgm:cxn modelId="{DD2E46E8-5B79-0C40-A6AC-5FDD0779D93F}" type="presParOf" srcId="{6E10F0E7-B728-124E-B546-70F0F5AB4722}" destId="{C34C2350-7AFD-CE4E-ADA5-F93683297218}" srcOrd="2" destOrd="0" presId="urn:microsoft.com/office/officeart/2005/8/layout/StepDownProcess"/>
    <dgm:cxn modelId="{49D2ED27-19C6-1648-A698-F36C49827B3B}" type="presParOf" srcId="{D10BF576-514B-CE4B-A22F-1B1E6FBAE43D}" destId="{BDC09B33-EBFD-554D-AD1B-EE67A8253BBD}" srcOrd="1" destOrd="0" presId="urn:microsoft.com/office/officeart/2005/8/layout/StepDownProcess"/>
    <dgm:cxn modelId="{12050D00-F076-A64C-80A9-C37755A4B6A4}" type="presParOf" srcId="{D10BF576-514B-CE4B-A22F-1B1E6FBAE43D}" destId="{CAEBEA8E-18E4-B840-B8C5-3C089F78D7D5}" srcOrd="2" destOrd="0" presId="urn:microsoft.com/office/officeart/2005/8/layout/StepDownProcess"/>
    <dgm:cxn modelId="{C11E77B9-B4CD-CF46-B9BD-9266666702EE}" type="presParOf" srcId="{CAEBEA8E-18E4-B840-B8C5-3C089F78D7D5}" destId="{3190A7E3-B0E7-8246-87BE-B9893F69E3B8}" srcOrd="0" destOrd="0" presId="urn:microsoft.com/office/officeart/2005/8/layout/StepDownProcess"/>
    <dgm:cxn modelId="{A56F4539-57E2-DF4E-9823-6AE772033B07}" type="presParOf" srcId="{CAEBEA8E-18E4-B840-B8C5-3C089F78D7D5}" destId="{A78263DC-F342-B14E-90ED-CBA2B671FA0D}" srcOrd="1" destOrd="0" presId="urn:microsoft.com/office/officeart/2005/8/layout/StepDownProcess"/>
    <dgm:cxn modelId="{863F4FA8-B16E-7D4D-A040-4144B4088C83}" type="presParOf" srcId="{CAEBEA8E-18E4-B840-B8C5-3C089F78D7D5}" destId="{EC08D3A1-76F3-C24D-8F13-986B5154C4B6}" srcOrd="2" destOrd="0" presId="urn:microsoft.com/office/officeart/2005/8/layout/StepDownProcess"/>
    <dgm:cxn modelId="{2487DD1C-DC5D-BE41-8C50-9DDEE2A43E5E}" type="presParOf" srcId="{D10BF576-514B-CE4B-A22F-1B1E6FBAE43D}" destId="{5F79FDE1-975C-774A-B3F6-28FC6FB53417}" srcOrd="3" destOrd="0" presId="urn:microsoft.com/office/officeart/2005/8/layout/StepDownProcess"/>
    <dgm:cxn modelId="{AC0C0465-9514-2D40-AB63-E3F01E3EE5DD}" type="presParOf" srcId="{D10BF576-514B-CE4B-A22F-1B1E6FBAE43D}" destId="{2BD03675-34A9-6745-ABC8-8D65E62FD68F}" srcOrd="4" destOrd="0" presId="urn:microsoft.com/office/officeart/2005/8/layout/StepDownProcess"/>
    <dgm:cxn modelId="{1FE6A889-97B3-BA43-8566-36EFA55021C7}" type="presParOf" srcId="{2BD03675-34A9-6745-ABC8-8D65E62FD68F}" destId="{7597052A-F88F-FC44-B846-DB672C7DFC98}" srcOrd="0" destOrd="0" presId="urn:microsoft.com/office/officeart/2005/8/layout/StepDownProcess"/>
    <dgm:cxn modelId="{41FD0DFF-A151-3A4B-862F-DBAE207EF096}" type="presParOf" srcId="{2BD03675-34A9-6745-ABC8-8D65E62FD68F}" destId="{9F2DDB60-EE9B-4C41-896F-C906164B41ED}" srcOrd="1" destOrd="0" presId="urn:microsoft.com/office/officeart/2005/8/layout/StepDownProcess"/>
    <dgm:cxn modelId="{BFBC084A-926C-B945-9693-E40F224FF7A9}" type="presParOf" srcId="{2BD03675-34A9-6745-ABC8-8D65E62FD68F}" destId="{59675846-C307-5542-9834-472D084E18B7}" srcOrd="2" destOrd="0" presId="urn:microsoft.com/office/officeart/2005/8/layout/StepDownProcess"/>
    <dgm:cxn modelId="{F59DD91C-6A16-8B49-8CB0-CE860B08904D}" type="presParOf" srcId="{D10BF576-514B-CE4B-A22F-1B1E6FBAE43D}" destId="{52BC93A1-37C2-4E47-8679-F7C57CAC5A3E}" srcOrd="5" destOrd="0" presId="urn:microsoft.com/office/officeart/2005/8/layout/StepDownProcess"/>
    <dgm:cxn modelId="{EA35F495-9F02-AB49-A136-DC17127700E1}" type="presParOf" srcId="{D10BF576-514B-CE4B-A22F-1B1E6FBAE43D}" destId="{05FD0318-D3CE-8F46-8F2D-9CD2EE76618F}" srcOrd="6" destOrd="0" presId="urn:microsoft.com/office/officeart/2005/8/layout/StepDownProcess"/>
    <dgm:cxn modelId="{905C063A-2E0C-DA49-8554-0A3D309574B7}" type="presParOf" srcId="{05FD0318-D3CE-8F46-8F2D-9CD2EE76618F}" destId="{05119AB0-87C4-0142-8543-69FD7E159752}" srcOrd="0" destOrd="0" presId="urn:microsoft.com/office/officeart/2005/8/layout/StepDownProcess"/>
    <dgm:cxn modelId="{5E33E487-3FCF-0243-818A-04D7300AF59F}" type="presParOf" srcId="{05FD0318-D3CE-8F46-8F2D-9CD2EE76618F}" destId="{3B90FA8C-3CCC-7B46-9642-CC3AD576AC5B}" srcOrd="1" destOrd="0" presId="urn:microsoft.com/office/officeart/2005/8/layout/StepDownProcess"/>
    <dgm:cxn modelId="{E632E42D-CDE6-2044-9EBD-E2D1226F2E14}" type="presParOf" srcId="{05FD0318-D3CE-8F46-8F2D-9CD2EE76618F}" destId="{D40D85EF-CCCF-9042-8E1A-840499628C43}" srcOrd="2" destOrd="0" presId="urn:microsoft.com/office/officeart/2005/8/layout/StepDownProcess"/>
    <dgm:cxn modelId="{8081AF16-D9AA-F64E-9BBA-ABAD7CE16471}" type="presParOf" srcId="{D10BF576-514B-CE4B-A22F-1B1E6FBAE43D}" destId="{8B897992-169D-8F48-BC48-E1F64FA674C2}" srcOrd="7" destOrd="0" presId="urn:microsoft.com/office/officeart/2005/8/layout/StepDownProcess"/>
    <dgm:cxn modelId="{F656E14E-2B4C-1C44-9362-B7ED08277356}" type="presParOf" srcId="{D10BF576-514B-CE4B-A22F-1B1E6FBAE43D}" destId="{D5892701-A1B6-204C-8C5E-B27D0930CAD9}" srcOrd="8" destOrd="0" presId="urn:microsoft.com/office/officeart/2005/8/layout/StepDownProcess"/>
    <dgm:cxn modelId="{05CA6516-9477-AE4A-85F7-E85D8C9B4244}" type="presParOf" srcId="{D5892701-A1B6-204C-8C5E-B27D0930CAD9}" destId="{FFF63292-6FDE-EC49-B4A6-FFFB0E21F75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25205-C40B-1E42-B90B-D715E7D28B8A}">
      <dsp:nvSpPr>
        <dsp:cNvPr id="0" name=""/>
        <dsp:cNvSpPr/>
      </dsp:nvSpPr>
      <dsp:spPr>
        <a:xfrm rot="5400000">
          <a:off x="325450" y="938543"/>
          <a:ext cx="898797" cy="10232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7F7EBB-F852-B048-A68D-781A9A6A84D2}">
      <dsp:nvSpPr>
        <dsp:cNvPr id="0" name=""/>
        <dsp:cNvSpPr/>
      </dsp:nvSpPr>
      <dsp:spPr>
        <a:xfrm>
          <a:off x="87323" y="-57792"/>
          <a:ext cx="1513046" cy="1059083"/>
        </a:xfrm>
        <a:prstGeom prst="flowChartAlternateProcess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K</a:t>
          </a:r>
          <a:r>
            <a:rPr lang="en-US" altLang="zh-CN" sz="2000" kern="1200" dirty="0" smtClean="0"/>
            <a:t>eyword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Table</a:t>
          </a:r>
          <a:endParaRPr lang="zh-CN" altLang="en-US" sz="2000" kern="1200" dirty="0"/>
        </a:p>
      </dsp:txBody>
      <dsp:txXfrm>
        <a:off x="139022" y="-6093"/>
        <a:ext cx="1409648" cy="955685"/>
      </dsp:txXfrm>
    </dsp:sp>
    <dsp:sp modelId="{C34C2350-7AFD-CE4E-ADA5-F93683297218}">
      <dsp:nvSpPr>
        <dsp:cNvPr id="0" name=""/>
        <dsp:cNvSpPr/>
      </dsp:nvSpPr>
      <dsp:spPr>
        <a:xfrm>
          <a:off x="1600370" y="43215"/>
          <a:ext cx="1100445" cy="855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0A7E3-B0E7-8246-87BE-B9893F69E3B8}">
      <dsp:nvSpPr>
        <dsp:cNvPr id="0" name=""/>
        <dsp:cNvSpPr/>
      </dsp:nvSpPr>
      <dsp:spPr>
        <a:xfrm rot="5400000">
          <a:off x="1579927" y="2128243"/>
          <a:ext cx="898797" cy="10232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8263DC-F342-B14E-90ED-CBA2B671FA0D}">
      <dsp:nvSpPr>
        <dsp:cNvPr id="0" name=""/>
        <dsp:cNvSpPr/>
      </dsp:nvSpPr>
      <dsp:spPr>
        <a:xfrm>
          <a:off x="1341800" y="1131907"/>
          <a:ext cx="1513046" cy="105908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Reviews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for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Keywords</a:t>
          </a:r>
          <a:endParaRPr lang="zh-CN" altLang="en-US" sz="2000" kern="1200" dirty="0"/>
        </a:p>
      </dsp:txBody>
      <dsp:txXfrm>
        <a:off x="1393509" y="1183616"/>
        <a:ext cx="1409628" cy="955665"/>
      </dsp:txXfrm>
    </dsp:sp>
    <dsp:sp modelId="{EC08D3A1-76F3-C24D-8F13-986B5154C4B6}">
      <dsp:nvSpPr>
        <dsp:cNvPr id="0" name=""/>
        <dsp:cNvSpPr/>
      </dsp:nvSpPr>
      <dsp:spPr>
        <a:xfrm>
          <a:off x="2854846" y="1232915"/>
          <a:ext cx="1100445" cy="855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7052A-F88F-FC44-B846-DB672C7DFC98}">
      <dsp:nvSpPr>
        <dsp:cNvPr id="0" name=""/>
        <dsp:cNvSpPr/>
      </dsp:nvSpPr>
      <dsp:spPr>
        <a:xfrm rot="5400000">
          <a:off x="2834403" y="3317943"/>
          <a:ext cx="898797" cy="10232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DB60-EE9B-4C41-896F-C906164B41ED}">
      <dsp:nvSpPr>
        <dsp:cNvPr id="0" name=""/>
        <dsp:cNvSpPr/>
      </dsp:nvSpPr>
      <dsp:spPr>
        <a:xfrm>
          <a:off x="2596276" y="2321608"/>
          <a:ext cx="1513046" cy="105908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Rates</a:t>
          </a:r>
          <a:endParaRPr lang="zh-CN" altLang="en-US" sz="2000" kern="1200" dirty="0"/>
        </a:p>
      </dsp:txBody>
      <dsp:txXfrm>
        <a:off x="2647985" y="2373317"/>
        <a:ext cx="1409628" cy="955665"/>
      </dsp:txXfrm>
    </dsp:sp>
    <dsp:sp modelId="{59675846-C307-5542-9834-472D084E18B7}">
      <dsp:nvSpPr>
        <dsp:cNvPr id="0" name=""/>
        <dsp:cNvSpPr/>
      </dsp:nvSpPr>
      <dsp:spPr>
        <a:xfrm>
          <a:off x="4109323" y="2422615"/>
          <a:ext cx="1100445" cy="855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19AB0-87C4-0142-8543-69FD7E159752}">
      <dsp:nvSpPr>
        <dsp:cNvPr id="0" name=""/>
        <dsp:cNvSpPr/>
      </dsp:nvSpPr>
      <dsp:spPr>
        <a:xfrm rot="5400000">
          <a:off x="4088879" y="4507644"/>
          <a:ext cx="898797" cy="10232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90FA8C-3CCC-7B46-9642-CC3AD576AC5B}">
      <dsp:nvSpPr>
        <dsp:cNvPr id="0" name=""/>
        <dsp:cNvSpPr/>
      </dsp:nvSpPr>
      <dsp:spPr>
        <a:xfrm>
          <a:off x="3850753" y="3511308"/>
          <a:ext cx="1513046" cy="105908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Adjusted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Rates</a:t>
          </a:r>
          <a:endParaRPr lang="zh-CN" altLang="en-US" sz="2000" kern="1200" dirty="0"/>
        </a:p>
      </dsp:txBody>
      <dsp:txXfrm>
        <a:off x="3902462" y="3563017"/>
        <a:ext cx="1409628" cy="955665"/>
      </dsp:txXfrm>
    </dsp:sp>
    <dsp:sp modelId="{D40D85EF-CCCF-9042-8E1A-840499628C43}">
      <dsp:nvSpPr>
        <dsp:cNvPr id="0" name=""/>
        <dsp:cNvSpPr/>
      </dsp:nvSpPr>
      <dsp:spPr>
        <a:xfrm>
          <a:off x="5363799" y="3612316"/>
          <a:ext cx="1100445" cy="855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63292-6FDE-EC49-B4A6-FFFB0E21F757}">
      <dsp:nvSpPr>
        <dsp:cNvPr id="0" name=""/>
        <dsp:cNvSpPr/>
      </dsp:nvSpPr>
      <dsp:spPr>
        <a:xfrm>
          <a:off x="5105229" y="4701008"/>
          <a:ext cx="1513046" cy="105908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Rated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Dish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Tree</a:t>
          </a:r>
          <a:endParaRPr lang="zh-CN" altLang="en-US" sz="2000" kern="1200" dirty="0"/>
        </a:p>
      </dsp:txBody>
      <dsp:txXfrm>
        <a:off x="5156938" y="4752717"/>
        <a:ext cx="1409628" cy="955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F5F-7F3C-9D49-945D-1AFB014A2DCE}" type="datetimeFigureOut">
              <a:rPr kumimoji="1" lang="zh-CN" altLang="en-US" smtClean="0"/>
              <a:t>16/12/1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162E-1C73-4549-B874-9E99C1B1B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79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F5F-7F3C-9D49-945D-1AFB014A2DCE}" type="datetimeFigureOut">
              <a:rPr kumimoji="1" lang="zh-CN" altLang="en-US" smtClean="0"/>
              <a:t>16/12/1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162E-1C73-4549-B874-9E99C1B1B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73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F5F-7F3C-9D49-945D-1AFB014A2DCE}" type="datetimeFigureOut">
              <a:rPr kumimoji="1" lang="zh-CN" altLang="en-US" smtClean="0"/>
              <a:t>16/12/1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162E-1C73-4549-B874-9E99C1B1B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52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F5F-7F3C-9D49-945D-1AFB014A2DCE}" type="datetimeFigureOut">
              <a:rPr kumimoji="1" lang="zh-CN" altLang="en-US" smtClean="0"/>
              <a:t>16/12/1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162E-1C73-4549-B874-9E99C1B1B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20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F5F-7F3C-9D49-945D-1AFB014A2DCE}" type="datetimeFigureOut">
              <a:rPr kumimoji="1" lang="zh-CN" altLang="en-US" smtClean="0"/>
              <a:t>16/12/1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162E-1C73-4549-B874-9E99C1B1B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856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F5F-7F3C-9D49-945D-1AFB014A2DCE}" type="datetimeFigureOut">
              <a:rPr kumimoji="1" lang="zh-CN" altLang="en-US" smtClean="0"/>
              <a:t>16/12/1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162E-1C73-4549-B874-9E99C1B1B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51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F5F-7F3C-9D49-945D-1AFB014A2DCE}" type="datetimeFigureOut">
              <a:rPr kumimoji="1" lang="zh-CN" altLang="en-US" smtClean="0"/>
              <a:t>16/12/1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162E-1C73-4549-B874-9E99C1B1B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75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F5F-7F3C-9D49-945D-1AFB014A2DCE}" type="datetimeFigureOut">
              <a:rPr kumimoji="1" lang="zh-CN" altLang="en-US" smtClean="0"/>
              <a:t>16/12/1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162E-1C73-4549-B874-9E99C1B1B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75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F5F-7F3C-9D49-945D-1AFB014A2DCE}" type="datetimeFigureOut">
              <a:rPr kumimoji="1" lang="zh-CN" altLang="en-US" smtClean="0"/>
              <a:t>16/12/1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162E-1C73-4549-B874-9E99C1B1B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8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F5F-7F3C-9D49-945D-1AFB014A2DCE}" type="datetimeFigureOut">
              <a:rPr kumimoji="1" lang="zh-CN" altLang="en-US" smtClean="0"/>
              <a:t>16/12/1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162E-1C73-4549-B874-9E99C1B1B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0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1F5F-7F3C-9D49-945D-1AFB014A2DCE}" type="datetimeFigureOut">
              <a:rPr kumimoji="1" lang="zh-CN" altLang="en-US" smtClean="0"/>
              <a:t>16/12/1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162E-1C73-4549-B874-9E99C1B1B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122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21F5F-7F3C-9D49-945D-1AFB014A2DCE}" type="datetimeFigureOut">
              <a:rPr kumimoji="1" lang="zh-CN" altLang="en-US" smtClean="0"/>
              <a:t>16/12/1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C162E-1C73-4549-B874-9E99C1B1B9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37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250691514"/>
              </p:ext>
            </p:extLst>
          </p:nvPr>
        </p:nvGraphicFramePr>
        <p:xfrm>
          <a:off x="2438400" y="571500"/>
          <a:ext cx="6705600" cy="570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 4"/>
          <p:cNvSpPr/>
          <p:nvPr/>
        </p:nvSpPr>
        <p:spPr>
          <a:xfrm>
            <a:off x="254000" y="508000"/>
            <a:ext cx="1511300" cy="1028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4000" y="698500"/>
            <a:ext cx="151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Restaurant</a:t>
            </a:r>
            <a:r>
              <a:rPr kumimoji="1"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kumimoji="1"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Info</a:t>
            </a:r>
            <a:endParaRPr kumimoji="1"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6400" y="1724055"/>
            <a:ext cx="1511300" cy="1028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6400" y="1868557"/>
            <a:ext cx="151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Raw</a:t>
            </a:r>
            <a:r>
              <a:rPr kumimoji="1"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kumimoji="1"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Reviews</a:t>
            </a:r>
            <a:endParaRPr kumimoji="1" lang="zh-CN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543800" y="1708150"/>
            <a:ext cx="1511300" cy="1028700"/>
            <a:chOff x="825500" y="4089400"/>
            <a:chExt cx="1511300" cy="1028700"/>
          </a:xfrm>
        </p:grpSpPr>
        <p:sp>
          <p:nvSpPr>
            <p:cNvPr id="9" name="圆角矩形 8"/>
            <p:cNvSpPr/>
            <p:nvPr/>
          </p:nvSpPr>
          <p:spPr>
            <a:xfrm>
              <a:off x="825500" y="4089400"/>
              <a:ext cx="1511300" cy="10287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25500" y="4441855"/>
              <a:ext cx="1511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Dish</a:t>
              </a:r>
              <a:r>
                <a:rPr kumimoji="1" lang="zh-CN" alt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kumimoji="1" lang="en-US" altLang="zh-CN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Tree</a:t>
              </a:r>
              <a:endParaRPr kumimoji="1"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1841500" y="800100"/>
            <a:ext cx="596900" cy="4445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524500" y="2028915"/>
            <a:ext cx="1663700" cy="4445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 rot="5400000">
            <a:off x="7148557" y="3821157"/>
            <a:ext cx="2301785" cy="4445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51050" y="2075315"/>
            <a:ext cx="647700" cy="32400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155950" y="3535064"/>
            <a:ext cx="17163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NLP</a:t>
            </a:r>
            <a:r>
              <a:rPr lang="zh-CN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altLang="zh-CN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Tools</a:t>
            </a:r>
            <a:endParaRPr lang="zh-CN" alt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65650" y="4690764"/>
            <a:ext cx="17163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Factors</a:t>
            </a:r>
            <a:endParaRPr lang="zh-CN" alt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7687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</Words>
  <Application>Microsoft Macintosh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Zhang</cp:lastModifiedBy>
  <cp:revision>3</cp:revision>
  <dcterms:created xsi:type="dcterms:W3CDTF">2016-12-01T15:04:15Z</dcterms:created>
  <dcterms:modified xsi:type="dcterms:W3CDTF">2016-12-01T15:25:27Z</dcterms:modified>
</cp:coreProperties>
</file>