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4675"/>
  </p:normalViewPr>
  <p:slideViewPr>
    <p:cSldViewPr snapToGrid="0" snapToObjects="1">
      <p:cViewPr>
        <p:scale>
          <a:sx n="98" d="100"/>
          <a:sy n="98" d="100"/>
        </p:scale>
        <p:origin x="176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3FD6F-FC8F-444A-936B-EFFD8EB89EA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9A28E-14E0-9548-B0E2-B5507ECFD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8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0B471B-F8C6-FF4A-B000-32E8BF946225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0216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F00198-4BE4-4E4D-B4FB-830F7DDF5202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8068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A38089B-ACAB-A141-842C-51B7327D3DC5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571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E39A6D-A471-EF4D-8D43-48CA59AFCA64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19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65EA4D9-FACB-9B42-B459-DA7A266E7485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931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194E09-D560-D74D-85F6-B6A664199D21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300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26BA0B-7D02-0444-8C25-DFAECA304A64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286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A43B372-47A9-524F-B031-8103FD26F2AA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491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CC14731-96AD-2A4C-BE6D-1974B69C5BEA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656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4805AF-74CE-154F-B6B5-FAB5E5DEA502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88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D7BB68C-F726-A64B-AB18-F981257FB7B3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323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na.edu/images/logo/Logo3-alon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267" y="5638800"/>
            <a:ext cx="250613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48000" y="3962400"/>
            <a:ext cx="8229600" cy="381000"/>
          </a:xfrm>
        </p:spPr>
        <p:txBody>
          <a:bodyPr/>
          <a:lstStyle>
            <a:lvl1pPr marL="0" indent="0">
              <a:buFont typeface="Wingdings" charset="2"/>
              <a:buNone/>
              <a:defRPr sz="2000" b="1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46400" y="3200401"/>
            <a:ext cx="85344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EDD8333F-2DDD-7543-8D9C-D55EE4C3EC9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165600" y="6477001"/>
            <a:ext cx="24384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mtClean="0"/>
            </a:lvl1pPr>
          </a:lstStyle>
          <a:p>
            <a:fld id="{7F154EFB-98DE-544E-A363-AAB496B4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D8333F-2DDD-7543-8D9C-D55EE4C3EC9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24800" y="6324600"/>
            <a:ext cx="3860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F154EFB-98DE-544E-A363-AAB496B4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4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7000" y="350838"/>
            <a:ext cx="27686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350838"/>
            <a:ext cx="81026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D8333F-2DDD-7543-8D9C-D55EE4C3EC9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24800" y="6324600"/>
            <a:ext cx="3860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F154EFB-98DE-544E-A363-AAB496B4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80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350838"/>
            <a:ext cx="9245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11200" y="1219200"/>
            <a:ext cx="11074400" cy="47244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D8333F-2DDD-7543-8D9C-D55EE4C3EC9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24800" y="6324600"/>
            <a:ext cx="3860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F154EFB-98DE-544E-A363-AAB496B4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94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485" y="96839"/>
            <a:ext cx="9544049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65768" y="1981200"/>
            <a:ext cx="10215033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5768" y="4114800"/>
            <a:ext cx="10215033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D8333F-2DDD-7543-8D9C-D55EE4C3EC9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4704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54EFB-98DE-544E-A363-AAB496B4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8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D8333F-2DDD-7543-8D9C-D55EE4C3EC9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154EFB-98DE-544E-A363-AAB496B4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6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D8333F-2DDD-7543-8D9C-D55EE4C3EC9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154EFB-98DE-544E-A363-AAB496B4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6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19200"/>
            <a:ext cx="5435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0000" y="1219200"/>
            <a:ext cx="5435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D8333F-2DDD-7543-8D9C-D55EE4C3EC9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924800" y="6324600"/>
            <a:ext cx="3860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F154EFB-98DE-544E-A363-AAB496B4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9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D8333F-2DDD-7543-8D9C-D55EE4C3EC9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924800" y="6324600"/>
            <a:ext cx="3860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F154EFB-98DE-544E-A363-AAB496B4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1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D8333F-2DDD-7543-8D9C-D55EE4C3EC9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924800" y="6324600"/>
            <a:ext cx="3860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F154EFB-98DE-544E-A363-AAB496B4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0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D8333F-2DDD-7543-8D9C-D55EE4C3EC9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924800" y="6324600"/>
            <a:ext cx="3860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F154EFB-98DE-544E-A363-AAB496B4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8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D8333F-2DDD-7543-8D9C-D55EE4C3EC9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924800" y="6324600"/>
            <a:ext cx="3860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F154EFB-98DE-544E-A363-AAB496B4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D8333F-2DDD-7543-8D9C-D55EE4C3EC9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924800" y="6324600"/>
            <a:ext cx="3860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F154EFB-98DE-544E-A363-AAB496B4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0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Rectangle 50"/>
          <p:cNvSpPr>
            <a:spLocks noChangeArrowheads="1"/>
          </p:cNvSpPr>
          <p:nvPr/>
        </p:nvSpPr>
        <p:spPr bwMode="gray">
          <a:xfrm>
            <a:off x="2844800" y="381000"/>
            <a:ext cx="9347200" cy="533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32001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1075" name="Rectangle 51"/>
          <p:cNvSpPr>
            <a:spLocks noChangeArrowheads="1"/>
          </p:cNvSpPr>
          <p:nvPr/>
        </p:nvSpPr>
        <p:spPr bwMode="gray">
          <a:xfrm>
            <a:off x="2641600" y="457200"/>
            <a:ext cx="9550400" cy="3810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32001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19200"/>
            <a:ext cx="11074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06400" y="6553200"/>
            <a:ext cx="284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EDD8333F-2DDD-7543-8D9C-D55EE4C3EC9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962400" y="6553200"/>
            <a:ext cx="284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1"/>
                </a:solidFill>
              </a:defRPr>
            </a:lvl1pPr>
          </a:lstStyle>
          <a:p>
            <a:fld id="{7F154EFB-98DE-544E-A363-AAB496B43479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438400" y="350838"/>
            <a:ext cx="9245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/>
          </a:p>
        </p:txBody>
      </p:sp>
      <p:pic>
        <p:nvPicPr>
          <p:cNvPr id="61448" name="Picture 2" descr="http://www.na.edu/images/logo/Logo3-alone2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267" y="5638800"/>
            <a:ext cx="250613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00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Cloud Computing Networking Project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8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9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E756FA-F493-334C-A7B9-2DBD6D9975B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Assignment Ch9</a:t>
            </a:r>
            <a:endParaRPr lang="en-US" altLang="en-US" dirty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981200"/>
            <a:ext cx="8229600" cy="41148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Please submit the assignments through </a:t>
            </a:r>
            <a:r>
              <a:rPr lang="en-US" dirty="0" smtClean="0"/>
              <a:t>Moodle.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Bonus</a:t>
            </a:r>
            <a:r>
              <a:rPr lang="en-US" dirty="0" smtClean="0"/>
              <a:t>: Activity 1 with the screenshots Figure 9.36 and Figure 9.39. (It requires a PC installed with Windows Server 2012.)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Activity </a:t>
            </a:r>
            <a:r>
              <a:rPr lang="en-US" dirty="0" smtClean="0"/>
              <a:t>2 with the screenshots Figure 9.47 and Figure 9.48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040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9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72C6DE-D3CC-4446-B082-BB8BDE4F483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Assignment Ch10</a:t>
            </a:r>
            <a:endParaRPr lang="en-US" altLang="en-US" dirty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981200"/>
            <a:ext cx="8229600" cy="44196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Please submit the assignments through </a:t>
            </a:r>
            <a:r>
              <a:rPr lang="en-US" dirty="0" smtClean="0"/>
              <a:t>Moodle.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Activity </a:t>
            </a:r>
            <a:r>
              <a:rPr lang="en-US" dirty="0" smtClean="0"/>
              <a:t>1 with the screenshots Figure 10.25 and Figure 10.27.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Activity </a:t>
            </a:r>
            <a:r>
              <a:rPr lang="en-US" dirty="0" smtClean="0"/>
              <a:t>2 with the screenshots Figure 10.49 and Figure 10.50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985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9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7E442E-CE94-CB4D-AFBD-A6A57A32926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Assignment Ch11</a:t>
            </a:r>
            <a:endParaRPr lang="en-US" altLang="en-US" dirty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3326" y="1752600"/>
            <a:ext cx="7661275" cy="46482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Please submit the assignments through </a:t>
            </a:r>
            <a:r>
              <a:rPr lang="en-US" dirty="0" smtClean="0"/>
              <a:t>Moodle.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Activity </a:t>
            </a:r>
            <a:r>
              <a:rPr lang="en-US" dirty="0" smtClean="0"/>
              <a:t>1 with the screenshots Figure 11.74, Figure 11.88 and Figure 11.93.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.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247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Assignment Ch1</a:t>
            </a:r>
            <a:endParaRPr lang="en-US" altLang="en-US" dirty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2473326" y="1981200"/>
            <a:ext cx="7661275" cy="46482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en-US" sz="2400" dirty="0"/>
              <a:t>Please submit the assignments through </a:t>
            </a:r>
            <a:r>
              <a:rPr lang="en-US" altLang="en-US" sz="2400" dirty="0" smtClean="0"/>
              <a:t>Moodle.</a:t>
            </a:r>
            <a:endParaRPr lang="en-US" altLang="en-US" sz="2400" dirty="0"/>
          </a:p>
          <a:p>
            <a:pPr eaLnBrk="1" hangingPunct="1">
              <a:buFont typeface="Wingdings" charset="2"/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2400" dirty="0" smtClean="0"/>
              <a:t>Activity </a:t>
            </a:r>
            <a:r>
              <a:rPr lang="en-US" altLang="en-US" sz="2400" dirty="0"/>
              <a:t>1 with the screenshots Figure 1.28 and Figure 1.33.</a:t>
            </a:r>
          </a:p>
          <a:p>
            <a:pPr eaLnBrk="1" hangingPunct="1"/>
            <a:endParaRPr lang="en-US" altLang="en-US" sz="2400" dirty="0"/>
          </a:p>
          <a:p>
            <a:pPr eaLnBrk="1" hangingPunct="1">
              <a:buFont typeface="Wingdings" charset="2"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 typeface="Wingdings" charset="2"/>
              <a:buNone/>
            </a:pPr>
            <a:endParaRPr lang="en-US" altLang="en-US" dirty="0"/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60C05B2-4FBF-6043-80AE-09B2C91DFFF6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8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9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CB86B7F-152A-2141-BB39-A33FA932025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Assignment Ch2</a:t>
            </a:r>
            <a:endParaRPr lang="en-US" altLang="en-US" dirty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981200"/>
            <a:ext cx="8458200" cy="41148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Please submit the assignments through </a:t>
            </a:r>
            <a:r>
              <a:rPr lang="en-US" dirty="0" smtClean="0"/>
              <a:t>Moodle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Activity </a:t>
            </a:r>
            <a:r>
              <a:rPr lang="en-US" dirty="0" smtClean="0"/>
              <a:t>1: Screenshot of Figure 2.26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Activity 2: Screenshot of Figure 2.30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Activity 3: Screenshot of Figure 2.38 and 2.40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682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9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2B60DE5-93DA-6547-A1C3-D8E269E3994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Assignment Ch3</a:t>
            </a:r>
            <a:endParaRPr lang="en-US" altLang="en-US" dirty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Please submit the assignments through </a:t>
            </a:r>
            <a:r>
              <a:rPr lang="en-US" dirty="0" smtClean="0"/>
              <a:t>Moodle.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Activity </a:t>
            </a:r>
            <a:r>
              <a:rPr lang="en-US" dirty="0" smtClean="0"/>
              <a:t>1 with the screenshots Figure 3.26 and Figure 3.28.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489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9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C34F17-7418-CB44-A85B-7923DB564E9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Assignment Ch4</a:t>
            </a:r>
            <a:endParaRPr lang="en-US" altLang="en-US" dirty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Please submit the assignments through </a:t>
            </a:r>
            <a:r>
              <a:rPr lang="en-US" dirty="0" smtClean="0"/>
              <a:t>Moodle.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Activity </a:t>
            </a:r>
            <a:r>
              <a:rPr lang="en-US" dirty="0" smtClean="0"/>
              <a:t>1 with the screenshots Figure 4.24, Figure 4.34, and Figure 4.37.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122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9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F1303C3-F24A-0943-B2D4-70D53F1DE90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Assignment Ch5</a:t>
            </a:r>
            <a:endParaRPr lang="en-US" altLang="en-US" dirty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Please submit the assignments through </a:t>
            </a:r>
            <a:r>
              <a:rPr lang="en-US" dirty="0" smtClean="0"/>
              <a:t>Moodle.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Activity </a:t>
            </a:r>
            <a:r>
              <a:rPr lang="en-US" dirty="0" smtClean="0"/>
              <a:t>1 with the screenshots Figure 5.20, Figure 5.33, Figure 5.44, and Figure 5.47.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59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9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9E133F8-0A76-094E-9672-C2C631A768E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Assignment Ch6</a:t>
            </a:r>
            <a:endParaRPr lang="en-US" altLang="en-US" dirty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Please submit the assignments through </a:t>
            </a:r>
            <a:r>
              <a:rPr lang="en-US" dirty="0" smtClean="0"/>
              <a:t>Moodle.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Activity </a:t>
            </a:r>
            <a:r>
              <a:rPr lang="en-US" dirty="0" smtClean="0"/>
              <a:t>1 with the screenshots Figure 6.25, Figure 6.30, Figure 6.36, and Figure 6.38.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Activity </a:t>
            </a:r>
            <a:r>
              <a:rPr lang="en-US" dirty="0" smtClean="0"/>
              <a:t>2. Submit the screenshots Figure 6.43, Figure 6.44, and 6.45.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946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9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B2D0146-17E0-C047-AC1E-CD12327F8D0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Assignment Ch7</a:t>
            </a:r>
            <a:endParaRPr lang="en-US" alt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Please submit the assignments through </a:t>
            </a:r>
            <a:r>
              <a:rPr lang="en-US" dirty="0" smtClean="0"/>
              <a:t>Moodle.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Activity </a:t>
            </a:r>
            <a:r>
              <a:rPr lang="en-US" dirty="0" smtClean="0"/>
              <a:t>1 with the screenshots Figure 7.15, Figure 7.38, Figure 7.54, and Figure 7.62.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357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9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9126AEA-4508-3F40-A9BB-A5D8BD3A7BC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Assignment Ch8</a:t>
            </a:r>
            <a:endParaRPr lang="en-US" alt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153400" cy="41148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Please submit the assignments through </a:t>
            </a:r>
            <a:r>
              <a:rPr lang="en-US" dirty="0" smtClean="0"/>
              <a:t>Moodle.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Activity </a:t>
            </a:r>
            <a:r>
              <a:rPr lang="en-US" dirty="0" smtClean="0"/>
              <a:t>2 with the screenshots Figure 8.58 and Figure 8.60.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Activity </a:t>
            </a:r>
            <a:r>
              <a:rPr lang="en-US" dirty="0" smtClean="0"/>
              <a:t>1 with screenshots 8.43 and </a:t>
            </a:r>
            <a:r>
              <a:rPr lang="en-US" dirty="0" smtClean="0"/>
              <a:t>8.47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846320" y="6400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88232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190l">
  <a:themeElements>
    <a:clrScheme name="Office Theme 3">
      <a:dk1>
        <a:srgbClr val="000000"/>
      </a:dk1>
      <a:lt1>
        <a:srgbClr val="FFFFFF"/>
      </a:lt1>
      <a:dk2>
        <a:srgbClr val="000066"/>
      </a:dk2>
      <a:lt2>
        <a:srgbClr val="969696"/>
      </a:lt2>
      <a:accent1>
        <a:srgbClr val="6FB4E3"/>
      </a:accent1>
      <a:accent2>
        <a:srgbClr val="5DBDAB"/>
      </a:accent2>
      <a:accent3>
        <a:srgbClr val="FFFFFF"/>
      </a:accent3>
      <a:accent4>
        <a:srgbClr val="000000"/>
      </a:accent4>
      <a:accent5>
        <a:srgbClr val="BBD6EF"/>
      </a:accent5>
      <a:accent6>
        <a:srgbClr val="53AB9B"/>
      </a:accent6>
      <a:hlink>
        <a:srgbClr val="D17FB6"/>
      </a:hlink>
      <a:folHlink>
        <a:srgbClr val="E3981D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65E86"/>
        </a:dk2>
        <a:lt2>
          <a:srgbClr val="969696"/>
        </a:lt2>
        <a:accent1>
          <a:srgbClr val="33C5A9"/>
        </a:accent1>
        <a:accent2>
          <a:srgbClr val="90DE88"/>
        </a:accent2>
        <a:accent3>
          <a:srgbClr val="FFFFFF"/>
        </a:accent3>
        <a:accent4>
          <a:srgbClr val="000000"/>
        </a:accent4>
        <a:accent5>
          <a:srgbClr val="ADDFD1"/>
        </a:accent5>
        <a:accent6>
          <a:srgbClr val="82C97B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37399B"/>
        </a:dk2>
        <a:lt2>
          <a:srgbClr val="C0C0C0"/>
        </a:lt2>
        <a:accent1>
          <a:srgbClr val="699DE9"/>
        </a:accent1>
        <a:accent2>
          <a:srgbClr val="E3663F"/>
        </a:accent2>
        <a:accent3>
          <a:srgbClr val="FFFFFF"/>
        </a:accent3>
        <a:accent4>
          <a:srgbClr val="000000"/>
        </a:accent4>
        <a:accent5>
          <a:srgbClr val="B9CCF2"/>
        </a:accent5>
        <a:accent6>
          <a:srgbClr val="CE5C38"/>
        </a:accent6>
        <a:hlink>
          <a:srgbClr val="7476DC"/>
        </a:hlink>
        <a:folHlink>
          <a:srgbClr val="7FB2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FB4E3"/>
        </a:accent1>
        <a:accent2>
          <a:srgbClr val="5DBDAB"/>
        </a:accent2>
        <a:accent3>
          <a:srgbClr val="FFFFFF"/>
        </a:accent3>
        <a:accent4>
          <a:srgbClr val="000000"/>
        </a:accent4>
        <a:accent5>
          <a:srgbClr val="BBD6EF"/>
        </a:accent5>
        <a:accent6>
          <a:srgbClr val="53AB9B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</Template>
  <TotalTime>10</TotalTime>
  <Words>343</Words>
  <Application>Microsoft Macintosh PowerPoint</Application>
  <PresentationFormat>Widescreen</PresentationFormat>
  <Paragraphs>81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Arial</vt:lpstr>
      <vt:lpstr>Wingdings</vt:lpstr>
      <vt:lpstr>cdb2004190l</vt:lpstr>
      <vt:lpstr>Cloud Computing Networking Project Slides</vt:lpstr>
      <vt:lpstr>Assignment Ch1</vt:lpstr>
      <vt:lpstr>Assignment Ch2</vt:lpstr>
      <vt:lpstr>Assignment Ch3</vt:lpstr>
      <vt:lpstr>Assignment Ch4</vt:lpstr>
      <vt:lpstr>Assignment Ch5</vt:lpstr>
      <vt:lpstr>Assignment Ch6</vt:lpstr>
      <vt:lpstr>Assignment Ch7</vt:lpstr>
      <vt:lpstr>Assignment Ch8</vt:lpstr>
      <vt:lpstr>Assignment Ch9</vt:lpstr>
      <vt:lpstr>Assignment Ch10</vt:lpstr>
      <vt:lpstr>Assignment Ch11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Networking Project Slides</dc:title>
  <dc:creator>Ibrahim H Suslu</dc:creator>
  <cp:lastModifiedBy>Ibrahim H Suslu</cp:lastModifiedBy>
  <cp:revision>2</cp:revision>
  <dcterms:created xsi:type="dcterms:W3CDTF">2016-03-11T18:01:31Z</dcterms:created>
  <dcterms:modified xsi:type="dcterms:W3CDTF">2016-03-11T18:11:45Z</dcterms:modified>
</cp:coreProperties>
</file>