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F497D"/>
    <a:srgbClr val="5898B8"/>
    <a:srgbClr val="404042"/>
    <a:srgbClr val="58585A"/>
    <a:srgbClr val="E7E7EA"/>
    <a:srgbClr val="FFCC09"/>
    <a:srgbClr val="FEF300"/>
    <a:srgbClr val="7E7F82"/>
    <a:srgbClr val="2E3A40"/>
    <a:srgbClr val="FC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1"/>
    <p:restoredTop sz="94595"/>
  </p:normalViewPr>
  <p:slideViewPr>
    <p:cSldViewPr snapToGrid="0" snapToObjects="1">
      <p:cViewPr>
        <p:scale>
          <a:sx n="90" d="100"/>
          <a:sy n="90" d="100"/>
        </p:scale>
        <p:origin x="2176" y="-1376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F9852-8A9D-FA43-9BC6-1FE6D867865C}" type="datetimeFigureOut">
              <a:t>09/06/2017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8FC55-56A1-8E40-9B86-97BA77CFC2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FC55-56A1-8E40-9B86-97BA77CFC2EF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0" y="2766219"/>
            <a:ext cx="965200" cy="7912730"/>
          </a:xfrm>
          <a:prstGeom prst="rect">
            <a:avLst/>
          </a:prstGeom>
          <a:solidFill>
            <a:srgbClr val="E7E7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422997" y="9295093"/>
            <a:ext cx="2120900" cy="1399196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437285" y="2779538"/>
            <a:ext cx="2120900" cy="6515555"/>
          </a:xfrm>
          <a:prstGeom prst="rect">
            <a:avLst/>
          </a:prstGeom>
          <a:solidFill>
            <a:srgbClr val="5898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2700" y="0"/>
            <a:ext cx="7575550" cy="2679700"/>
          </a:xfrm>
          <a:prstGeom prst="rect">
            <a:avLst/>
          </a:prstGeom>
          <a:solidFill>
            <a:srgbClr val="5898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6210" y="216094"/>
            <a:ext cx="3661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chemeClr val="bg1"/>
                </a:solidFill>
              </a:rPr>
              <a:t>VINCENT MILOUSE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6210" y="635194"/>
            <a:ext cx="2967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Titre</a:t>
            </a:r>
            <a:r>
              <a:rPr lang="en-US" sz="1600" dirty="0" smtClean="0">
                <a:solidFill>
                  <a:schemeClr val="bg1"/>
                </a:solidFill>
              </a:rPr>
              <a:t> du poste recherché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57811" y="986448"/>
            <a:ext cx="506730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6211" y="1075135"/>
            <a:ext cx="2057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chemeClr val="bg1"/>
                </a:solidFill>
              </a:rPr>
              <a:t>A PROPOS DE MOI</a:t>
            </a:r>
            <a:endParaRPr lang="en-US" sz="1900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6211" y="1379616"/>
            <a:ext cx="5168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fr-FR" sz="1100" dirty="0">
                <a:solidFill>
                  <a:schemeClr val="bg1"/>
                </a:solidFill>
              </a:rPr>
              <a:t>Décrivez en quelques lignes vos compétences clés pour le poste et vos objectifs de carrière. Vous pouvez les mettre en forme à l’aide de puces ou les laisser sous forme de texte plein.  Cet espace peut servir de début d’introduction à votre lettre de motivation soyez précis, imaginatif et mettez en valeur votre potentiel professionnel.</a:t>
            </a:r>
          </a:p>
        </p:txBody>
      </p:sp>
      <p:pic>
        <p:nvPicPr>
          <p:cNvPr id="53" name="Image 7"/>
          <p:cNvPicPr>
            <a:picLocks noChangeAspect="1"/>
          </p:cNvPicPr>
          <p:nvPr/>
        </p:nvPicPr>
        <p:blipFill rotWithShape="1">
          <a:blip r:embed="rId3"/>
          <a:srcRect l="43073" b="14177"/>
          <a:stretch/>
        </p:blipFill>
        <p:spPr>
          <a:xfrm>
            <a:off x="5526192" y="416155"/>
            <a:ext cx="1672590" cy="1683046"/>
          </a:xfrm>
          <a:prstGeom prst="ellipse">
            <a:avLst/>
          </a:prstGeom>
          <a:ln w="38100">
            <a:solidFill>
              <a:schemeClr val="tx2"/>
            </a:solidFill>
          </a:ln>
        </p:spPr>
      </p:pic>
      <p:cxnSp>
        <p:nvCxnSpPr>
          <p:cNvPr id="54" name="Straight Connector 53"/>
          <p:cNvCxnSpPr/>
          <p:nvPr/>
        </p:nvCxnSpPr>
        <p:spPr>
          <a:xfrm>
            <a:off x="-12700" y="2722959"/>
            <a:ext cx="7575550" cy="0"/>
          </a:xfrm>
          <a:prstGeom prst="line">
            <a:avLst/>
          </a:prstGeom>
          <a:ln w="762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08246"/>
              </p:ext>
            </p:extLst>
          </p:nvPr>
        </p:nvGraphicFramePr>
        <p:xfrm>
          <a:off x="5547457" y="3382971"/>
          <a:ext cx="2329082" cy="289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082"/>
              </a:tblGrid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Créativité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Linux</a:t>
                      </a:r>
                      <a:r>
                        <a:rPr lang="fr-FR" sz="1400" b="0" i="0" baseline="0" noProof="0" dirty="0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- Windows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Microsoft Office</a:t>
                      </a:r>
                    </a:p>
                  </a:txBody>
                  <a:tcPr anchor="ctr"/>
                </a:tc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Google </a:t>
                      </a:r>
                      <a:r>
                        <a:rPr lang="fr-FR" sz="1400" b="0" i="0" noProof="0" dirty="0" err="1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Adwords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Internet</a:t>
                      </a:r>
                    </a:p>
                  </a:txBody>
                  <a:tcPr anchor="ctr"/>
                </a:tc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Commerce - Vente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Marketing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5642707" y="378187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642706" y="3781151"/>
            <a:ext cx="1593216" cy="8681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42707" y="418192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642706" y="4181200"/>
            <a:ext cx="1209041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22997" y="7017559"/>
            <a:ext cx="2120900" cy="243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5642707" y="459467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642706" y="4593950"/>
            <a:ext cx="1593216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642707" y="500107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642706" y="5000350"/>
            <a:ext cx="1372991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642707" y="541382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642706" y="5413100"/>
            <a:ext cx="1101091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642707" y="582022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642706" y="5819500"/>
            <a:ext cx="1209041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642707" y="622662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642706" y="6225900"/>
            <a:ext cx="1501141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79992"/>
              </p:ext>
            </p:extLst>
          </p:nvPr>
        </p:nvGraphicFramePr>
        <p:xfrm>
          <a:off x="5547457" y="7383471"/>
          <a:ext cx="2329082" cy="124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082"/>
              </a:tblGrid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Anglais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Danois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Chinois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0" name="Rectangle 79"/>
          <p:cNvSpPr/>
          <p:nvPr/>
        </p:nvSpPr>
        <p:spPr>
          <a:xfrm>
            <a:off x="5642707" y="776967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642706" y="7768950"/>
            <a:ext cx="1372991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642707" y="818242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642706" y="8181700"/>
            <a:ext cx="1101091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642707" y="858882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642706" y="8588100"/>
            <a:ext cx="1209041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782830" y="9158993"/>
            <a:ext cx="1422400" cy="3472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Contact</a:t>
            </a:r>
            <a:endParaRPr lang="en-US" sz="1500" b="1" dirty="0">
              <a:solidFill>
                <a:schemeClr val="tx1"/>
              </a:solidFill>
            </a:endParaRPr>
          </a:p>
        </p:txBody>
      </p:sp>
      <p:graphicFrame>
        <p:nvGraphicFramePr>
          <p:cNvPr id="88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371358"/>
              </p:ext>
            </p:extLst>
          </p:nvPr>
        </p:nvGraphicFramePr>
        <p:xfrm>
          <a:off x="5496657" y="9604848"/>
          <a:ext cx="1958340" cy="97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8340"/>
              </a:tblGrid>
              <a:tr h="273600">
                <a:tc>
                  <a:txBody>
                    <a:bodyPr/>
                    <a:lstStyle/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100" b="1" i="0" noProof="0" dirty="0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+33 1 02 03 04 05</a:t>
                      </a:r>
                      <a:endParaRPr lang="fr-FR" sz="1100" b="1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273600">
                <a:tc>
                  <a:txBody>
                    <a:bodyPr/>
                    <a:lstStyle/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100" b="1" i="0" noProof="0" dirty="0" err="1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monemail@mail.com</a:t>
                      </a:r>
                      <a:endParaRPr lang="fr-FR" sz="1100" b="1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273600">
                <a:tc>
                  <a:txBody>
                    <a:bodyPr/>
                    <a:lstStyle/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100" b="1" i="0" noProof="0" dirty="0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17 rue de la Réussite 75012 Paris</a:t>
                      </a:r>
                      <a:endParaRPr lang="fr-FR" sz="1100" b="1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92" name="Straight Connector 91"/>
          <p:cNvCxnSpPr/>
          <p:nvPr/>
        </p:nvCxnSpPr>
        <p:spPr>
          <a:xfrm>
            <a:off x="956733" y="5674805"/>
            <a:ext cx="4114800" cy="0"/>
          </a:xfrm>
          <a:prstGeom prst="line">
            <a:avLst/>
          </a:prstGeom>
          <a:ln w="38100">
            <a:solidFill>
              <a:srgbClr val="E7E7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956733" y="8661422"/>
            <a:ext cx="4114800" cy="0"/>
          </a:xfrm>
          <a:prstGeom prst="line">
            <a:avLst/>
          </a:prstGeom>
          <a:ln w="38100">
            <a:solidFill>
              <a:srgbClr val="E7E7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327947" y="2849126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27947" y="5790166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27947" y="8787930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0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57921"/>
              </p:ext>
            </p:extLst>
          </p:nvPr>
        </p:nvGraphicFramePr>
        <p:xfrm>
          <a:off x="120650" y="3361706"/>
          <a:ext cx="5027082" cy="2270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283"/>
                <a:gridCol w="4114799"/>
              </a:tblGrid>
              <a:tr h="324722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2010 - 2013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dirty="0" smtClean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TITRE DU POSTE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Nom de l’entreprise</a:t>
                      </a:r>
                    </a:p>
                    <a:p>
                      <a:pPr algn="l"/>
                      <a:r>
                        <a:rPr lang="fr-FR" sz="105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Décrivez ici les fonctions que vous avez occupé pour ce poste. Décrivez également vos missions et vos résultats.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722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2010 - 2013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200" b="1" i="0" dirty="0" smtClean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TITRE DU POSTE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200" b="1" i="0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Nom de l’entreprise</a:t>
                      </a:r>
                    </a:p>
                    <a:p>
                      <a:pPr algn="l"/>
                      <a:r>
                        <a:rPr lang="fr-FR" sz="110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Décrivez ici les fonctions que vous avez occupé pour ce poste. Décrivez également vos missions et vos résultats.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722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2010 - 2013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dirty="0" smtClean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TITRE DU POSTE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Nom de l’entreprise</a:t>
                      </a:r>
                    </a:p>
                    <a:p>
                      <a:pPr algn="l"/>
                      <a:r>
                        <a:rPr lang="fr-FR" sz="105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Décrivez ici les fonctions que vous avez occupé pour ce poste. Décrivez également vos missions et vos résultats.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1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131705"/>
              </p:ext>
            </p:extLst>
          </p:nvPr>
        </p:nvGraphicFramePr>
        <p:xfrm>
          <a:off x="120650" y="6293011"/>
          <a:ext cx="5027082" cy="2224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283"/>
                <a:gridCol w="4114799"/>
              </a:tblGrid>
              <a:tr h="324722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2010 - 2013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dirty="0" smtClean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UNIVERSITE  - ECOLE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Titre du diplôme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5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Décrivez</a:t>
                      </a:r>
                      <a:r>
                        <a:rPr lang="en-GB" sz="105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les </a:t>
                      </a:r>
                      <a:r>
                        <a:rPr lang="en-GB" sz="105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spécialités</a:t>
                      </a:r>
                      <a:r>
                        <a:rPr lang="en-GB" sz="105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de </a:t>
                      </a:r>
                      <a:r>
                        <a:rPr lang="en-GB" sz="105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cette</a:t>
                      </a:r>
                      <a:r>
                        <a:rPr lang="en-GB" sz="105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formation : </a:t>
                      </a:r>
                      <a:r>
                        <a:rPr lang="en-GB" sz="105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vos</a:t>
                      </a:r>
                      <a:r>
                        <a:rPr lang="en-GB" sz="105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GB" sz="105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diplômes</a:t>
                      </a:r>
                      <a:r>
                        <a:rPr lang="en-GB" sz="105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, les options de la formation, </a:t>
                      </a:r>
                      <a:r>
                        <a:rPr lang="en-GB" sz="105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etc</a:t>
                      </a:r>
                      <a:r>
                        <a:rPr lang="en-GB" sz="105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…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722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2010 - 2013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dirty="0" smtClean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UNIVERSITE  - ECOLE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Titre du diplôme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5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Décrivez</a:t>
                      </a:r>
                      <a:r>
                        <a:rPr lang="en-GB" sz="105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les </a:t>
                      </a:r>
                      <a:r>
                        <a:rPr lang="en-GB" sz="105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spécialités</a:t>
                      </a:r>
                      <a:r>
                        <a:rPr lang="en-GB" sz="105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de </a:t>
                      </a:r>
                      <a:r>
                        <a:rPr lang="en-GB" sz="105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cette</a:t>
                      </a:r>
                      <a:r>
                        <a:rPr lang="en-GB" sz="105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formation : </a:t>
                      </a:r>
                      <a:r>
                        <a:rPr lang="en-GB" sz="105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vos</a:t>
                      </a:r>
                      <a:r>
                        <a:rPr lang="en-GB" sz="105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GB" sz="105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diplômes</a:t>
                      </a:r>
                      <a:r>
                        <a:rPr lang="en-GB" sz="105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, les options de la formation, </a:t>
                      </a:r>
                      <a:r>
                        <a:rPr lang="en-GB" sz="105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etc</a:t>
                      </a:r>
                      <a:r>
                        <a:rPr lang="en-GB" sz="105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…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722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2010 - 2013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dirty="0" smtClean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UNIVERSITE  - ECOLE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Titre du diplôme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5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Décrivez</a:t>
                      </a:r>
                      <a:r>
                        <a:rPr lang="en-GB" sz="105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les </a:t>
                      </a:r>
                      <a:r>
                        <a:rPr lang="en-GB" sz="105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spécialités</a:t>
                      </a:r>
                      <a:r>
                        <a:rPr lang="en-GB" sz="105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de </a:t>
                      </a:r>
                      <a:r>
                        <a:rPr lang="en-GB" sz="105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cette</a:t>
                      </a:r>
                      <a:r>
                        <a:rPr lang="en-GB" sz="105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formation : </a:t>
                      </a:r>
                      <a:r>
                        <a:rPr lang="en-GB" sz="105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vos</a:t>
                      </a:r>
                      <a:r>
                        <a:rPr lang="en-GB" sz="105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GB" sz="105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diplômes</a:t>
                      </a:r>
                      <a:r>
                        <a:rPr lang="en-GB" sz="105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, les options de la formation, </a:t>
                      </a:r>
                      <a:r>
                        <a:rPr lang="en-GB" sz="1050" b="0" i="0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etc</a:t>
                      </a:r>
                      <a:r>
                        <a:rPr lang="en-GB" sz="1050" b="0" i="0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…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011237" y="2882655"/>
            <a:ext cx="2828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>
                <a:solidFill>
                  <a:srgbClr val="404042"/>
                </a:solidFill>
              </a:rPr>
              <a:t>Expérience</a:t>
            </a:r>
            <a:endParaRPr lang="en-US" sz="1500" b="1" dirty="0">
              <a:solidFill>
                <a:srgbClr val="40404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11237" y="5830666"/>
            <a:ext cx="2828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404042"/>
                </a:solidFill>
              </a:rPr>
              <a:t>Formation</a:t>
            </a:r>
            <a:endParaRPr lang="en-US" sz="1500" b="1" dirty="0">
              <a:solidFill>
                <a:srgbClr val="404042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11237" y="8814160"/>
            <a:ext cx="2828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>
                <a:solidFill>
                  <a:srgbClr val="404042"/>
                </a:solidFill>
              </a:rPr>
              <a:t>Certificats</a:t>
            </a:r>
            <a:endParaRPr lang="en-US" sz="1500" b="1" dirty="0">
              <a:solidFill>
                <a:srgbClr val="404042"/>
              </a:solidFill>
            </a:endParaRPr>
          </a:p>
        </p:txBody>
      </p:sp>
      <p:graphicFrame>
        <p:nvGraphicFramePr>
          <p:cNvPr id="105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35565"/>
              </p:ext>
            </p:extLst>
          </p:nvPr>
        </p:nvGraphicFramePr>
        <p:xfrm>
          <a:off x="1023196" y="9096950"/>
          <a:ext cx="4067386" cy="136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7386"/>
              </a:tblGrid>
              <a:tr h="273600">
                <a:tc>
                  <a:txBody>
                    <a:bodyPr/>
                    <a:lstStyle/>
                    <a:p>
                      <a:pPr marL="7938" indent="0" algn="l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050" b="0" i="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Lorem</a:t>
                      </a:r>
                      <a:r>
                        <a:rPr lang="fr-FR" sz="1050" b="0" i="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ipsum</a:t>
                      </a:r>
                      <a:r>
                        <a:rPr lang="fr-FR" sz="1050" b="0" i="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dolor</a:t>
                      </a:r>
                      <a:r>
                        <a:rPr lang="fr-FR" sz="1050" b="0" i="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sit</a:t>
                      </a:r>
                      <a:r>
                        <a:rPr lang="fr-FR" sz="1050" b="0" i="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amet</a:t>
                      </a:r>
                      <a:r>
                        <a:rPr lang="fr-FR" sz="1050" b="0" i="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lang="fr-FR" sz="1050" b="0" i="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consectetur</a:t>
                      </a:r>
                      <a:r>
                        <a:rPr lang="fr-FR" sz="1050" b="0" i="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adipiscing</a:t>
                      </a:r>
                      <a:r>
                        <a:rPr lang="fr-FR" sz="1050" b="0" i="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elit</a:t>
                      </a:r>
                      <a:r>
                        <a:rPr lang="fr-FR" sz="1050" b="0" i="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. </a:t>
                      </a:r>
                      <a:endParaRPr lang="fr-FR" sz="1100" b="1" i="0" noProof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273600">
                <a:tc>
                  <a:txBody>
                    <a:bodyPr/>
                    <a:lstStyle/>
                    <a:p>
                      <a:pPr marL="7938" indent="0" algn="l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050" b="0" i="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Lorem</a:t>
                      </a:r>
                      <a:r>
                        <a:rPr lang="fr-FR" sz="1050" b="0" i="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ipsum</a:t>
                      </a:r>
                      <a:r>
                        <a:rPr lang="fr-FR" sz="1050" b="0" i="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dolor</a:t>
                      </a:r>
                      <a:r>
                        <a:rPr lang="fr-FR" sz="1050" b="0" i="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sit</a:t>
                      </a:r>
                      <a:r>
                        <a:rPr lang="fr-FR" sz="1050" b="0" i="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amet</a:t>
                      </a:r>
                      <a:r>
                        <a:rPr lang="fr-FR" sz="1050" b="0" i="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lang="fr-FR" sz="1050" b="0" i="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consectetur</a:t>
                      </a:r>
                      <a:r>
                        <a:rPr lang="fr-FR" sz="1050" b="0" i="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adipiscing</a:t>
                      </a:r>
                      <a:r>
                        <a:rPr lang="fr-FR" sz="1050" b="0" i="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elit</a:t>
                      </a:r>
                      <a:r>
                        <a:rPr lang="fr-FR" sz="1050" b="0" i="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. </a:t>
                      </a:r>
                      <a:endParaRPr lang="fr-FR" sz="1100" b="1" i="0" noProof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273600">
                <a:tc>
                  <a:txBody>
                    <a:bodyPr/>
                    <a:lstStyle/>
                    <a:p>
                      <a:pPr marL="7938" indent="0" algn="l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050" b="0" i="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Lorem</a:t>
                      </a:r>
                      <a:r>
                        <a:rPr lang="fr-FR" sz="1050" b="0" i="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ipsum</a:t>
                      </a:r>
                      <a:r>
                        <a:rPr lang="fr-FR" sz="1050" b="0" i="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dolor</a:t>
                      </a:r>
                      <a:r>
                        <a:rPr lang="fr-FR" sz="1050" b="0" i="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sit</a:t>
                      </a:r>
                      <a:r>
                        <a:rPr lang="fr-FR" sz="1050" b="0" i="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amet</a:t>
                      </a:r>
                      <a:r>
                        <a:rPr lang="fr-FR" sz="1050" b="0" i="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lang="fr-FR" sz="1050" b="0" i="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consectetur</a:t>
                      </a:r>
                      <a:r>
                        <a:rPr lang="fr-FR" sz="1050" b="0" i="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adipiscing</a:t>
                      </a:r>
                      <a:r>
                        <a:rPr lang="fr-FR" sz="1050" b="0" i="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elit</a:t>
                      </a:r>
                      <a:r>
                        <a:rPr lang="fr-FR" sz="1050" b="0" i="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. </a:t>
                      </a:r>
                      <a:endParaRPr lang="fr-FR" sz="1100" b="1" i="0" noProof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273600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Lorem</a:t>
                      </a:r>
                      <a:r>
                        <a:rPr kumimoji="0" lang="fr-F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ipsum</a:t>
                      </a:r>
                      <a:r>
                        <a:rPr kumimoji="0" lang="fr-F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dolor</a:t>
                      </a:r>
                      <a:r>
                        <a:rPr kumimoji="0" lang="fr-F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sit</a:t>
                      </a:r>
                      <a:r>
                        <a:rPr kumimoji="0" lang="fr-F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amet</a:t>
                      </a:r>
                      <a:r>
                        <a:rPr kumimoji="0" lang="fr-F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kumimoji="0" lang="fr-F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consectetur</a:t>
                      </a:r>
                      <a:r>
                        <a:rPr kumimoji="0" lang="fr-F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adipiscing</a:t>
                      </a:r>
                      <a:r>
                        <a:rPr kumimoji="0" lang="fr-F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elit</a:t>
                      </a:r>
                      <a:r>
                        <a:rPr kumimoji="0" lang="fr-F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. </a:t>
                      </a:r>
                      <a:endParaRPr lang="fr-FR" sz="1100" b="1" i="0" noProof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273600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Lorem</a:t>
                      </a:r>
                      <a:r>
                        <a:rPr kumimoji="0" lang="fr-F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ipsum</a:t>
                      </a:r>
                      <a:r>
                        <a:rPr kumimoji="0" lang="fr-F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dolor</a:t>
                      </a:r>
                      <a:r>
                        <a:rPr kumimoji="0" lang="fr-F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sit</a:t>
                      </a:r>
                      <a:r>
                        <a:rPr kumimoji="0" lang="fr-F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amet</a:t>
                      </a:r>
                      <a:r>
                        <a:rPr kumimoji="0" lang="fr-F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kumimoji="0" lang="fr-F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consectetur</a:t>
                      </a:r>
                      <a:r>
                        <a:rPr kumimoji="0" lang="fr-F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adipiscing</a:t>
                      </a:r>
                      <a:r>
                        <a:rPr kumimoji="0" lang="fr-F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elit</a:t>
                      </a:r>
                      <a:r>
                        <a:rPr kumimoji="0" lang="fr-F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. </a:t>
                      </a:r>
                      <a:endParaRPr lang="fr-FR" sz="1100" b="1" i="0" noProof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25" y="2945586"/>
            <a:ext cx="212286" cy="212286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88" y="5865007"/>
            <a:ext cx="269724" cy="269724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11" y="8876267"/>
            <a:ext cx="239312" cy="239312"/>
          </a:xfrm>
          <a:prstGeom prst="rect">
            <a:avLst/>
          </a:prstGeom>
        </p:spPr>
      </p:pic>
      <p:sp>
        <p:nvSpPr>
          <p:cNvPr id="58" name="Oval 62"/>
          <p:cNvSpPr/>
          <p:nvPr/>
        </p:nvSpPr>
        <p:spPr>
          <a:xfrm>
            <a:off x="5591907" y="6876838"/>
            <a:ext cx="491490" cy="49149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274" y="6960137"/>
            <a:ext cx="317492" cy="317492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5414530" y="2997340"/>
            <a:ext cx="2120900" cy="243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Oval 9"/>
          <p:cNvSpPr/>
          <p:nvPr/>
        </p:nvSpPr>
        <p:spPr>
          <a:xfrm>
            <a:off x="5591907" y="2881355"/>
            <a:ext cx="491490" cy="49149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806" y="2972801"/>
            <a:ext cx="317492" cy="317492"/>
          </a:xfrm>
          <a:prstGeom prst="rect">
            <a:avLst/>
          </a:prstGeom>
        </p:spPr>
      </p:pic>
      <p:sp>
        <p:nvSpPr>
          <p:cNvPr id="87" name="TextBox 101"/>
          <p:cNvSpPr txBox="1"/>
          <p:nvPr/>
        </p:nvSpPr>
        <p:spPr>
          <a:xfrm>
            <a:off x="6081198" y="2952849"/>
            <a:ext cx="146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404042"/>
                </a:solidFill>
              </a:rPr>
              <a:t>Compétences</a:t>
            </a:r>
            <a:endParaRPr lang="en-US" sz="1400" b="1" dirty="0">
              <a:solidFill>
                <a:srgbClr val="404042"/>
              </a:solidFill>
            </a:endParaRPr>
          </a:p>
        </p:txBody>
      </p:sp>
      <p:sp>
        <p:nvSpPr>
          <p:cNvPr id="93" name="TextBox 101"/>
          <p:cNvSpPr txBox="1"/>
          <p:nvPr/>
        </p:nvSpPr>
        <p:spPr>
          <a:xfrm>
            <a:off x="6066380" y="6964994"/>
            <a:ext cx="146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404042"/>
                </a:solidFill>
              </a:rPr>
              <a:t>Langues</a:t>
            </a:r>
            <a:endParaRPr lang="en-US" sz="1400" b="1" dirty="0">
              <a:solidFill>
                <a:srgbClr val="4040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9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781</TotalTime>
  <Words>325</Words>
  <Application>Microsoft Macintosh PowerPoint</Application>
  <PresentationFormat>Personnalisé</PresentationFormat>
  <Paragraphs>53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Calibri</vt:lpstr>
      <vt:lpstr>Courier New</vt:lpstr>
      <vt:lpstr>Times New Roman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Axel Maille</cp:lastModifiedBy>
  <cp:revision>86</cp:revision>
  <dcterms:created xsi:type="dcterms:W3CDTF">2014-12-03T08:33:54Z</dcterms:created>
  <dcterms:modified xsi:type="dcterms:W3CDTF">2017-06-09T07:23:15Z</dcterms:modified>
</cp:coreProperties>
</file>